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wdp" ContentType="image/vnd.ms-photo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59" r:id="rId5"/>
    <p:sldId id="263" r:id="rId6"/>
    <p:sldId id="264" r:id="rId7"/>
    <p:sldId id="980" r:id="rId8"/>
    <p:sldId id="1073" r:id="rId9"/>
    <p:sldId id="1074" r:id="rId10"/>
    <p:sldId id="1075" r:id="rId11"/>
    <p:sldId id="1076" r:id="rId12"/>
    <p:sldId id="1077" r:id="rId13"/>
    <p:sldId id="1078" r:id="rId14"/>
    <p:sldId id="1097" r:id="rId15"/>
    <p:sldId id="1093" r:id="rId16"/>
    <p:sldId id="1094" r:id="rId17"/>
    <p:sldId id="1095" r:id="rId18"/>
    <p:sldId id="1096" r:id="rId19"/>
    <p:sldId id="982" r:id="rId20"/>
    <p:sldId id="989" r:id="rId21"/>
    <p:sldId id="1036" r:id="rId22"/>
    <p:sldId id="1032" r:id="rId23"/>
    <p:sldId id="1033" r:id="rId24"/>
    <p:sldId id="1034" r:id="rId25"/>
    <p:sldId id="1038" r:id="rId26"/>
    <p:sldId id="1035" r:id="rId27"/>
    <p:sldId id="987" r:id="rId28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CC00CC"/>
    <a:srgbClr val="E27FF6"/>
    <a:srgbClr val="61E1EA"/>
    <a:srgbClr val="E8EEF8"/>
    <a:srgbClr val="464569"/>
    <a:srgbClr val="71728F"/>
    <a:srgbClr val="FFFFFF"/>
    <a:srgbClr val="000099"/>
    <a:srgbClr val="185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7" autoAdjust="0"/>
    <p:restoredTop sz="94660"/>
  </p:normalViewPr>
  <p:slideViewPr>
    <p:cSldViewPr snapToGrid="0">
      <p:cViewPr>
        <p:scale>
          <a:sx n="75" d="100"/>
          <a:sy n="75" d="100"/>
        </p:scale>
        <p:origin x="2034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49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19FD9-467E-4105-B351-CBF121CBD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4979-86DB-490F-A25D-AD7B2F885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869B2-154A-460D-85BE-EA13A299DE6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-3667"/>
            <a:ext cx="9144000" cy="5232892"/>
            <a:chOff x="-313824" y="4991230"/>
            <a:chExt cx="9144000" cy="5143500"/>
          </a:xfrm>
        </p:grpSpPr>
        <p:sp>
          <p:nvSpPr>
            <p:cNvPr id="8" name="矩形 7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椭圆 56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椭圆 57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61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12" name="椭圆 11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2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4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5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3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audio" Target="../media/audio1.wav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2.wav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microsoft.com/office/2007/relationships/hdphoto" Target="../media/image4.wdp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audio1.wav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1.wav"/><Relationship Id="rId2" Type="http://schemas.openxmlformats.org/officeDocument/2006/relationships/image" Target="../media/image21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2.wav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microsoft.com/office/2007/relationships/hdphoto" Target="../media/image4.wdp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0.png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2.wav"/><Relationship Id="rId3" Type="http://schemas.openxmlformats.org/officeDocument/2006/relationships/audio" Target="../media/audio1.wav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.xml"/><Relationship Id="rId10" Type="http://schemas.openxmlformats.org/officeDocument/2006/relationships/image" Target="../media/image25.png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6.png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0.xml"/><Relationship Id="rId10" Type="http://schemas.openxmlformats.org/officeDocument/2006/relationships/image" Target="../media/image28.png"/><Relationship Id="rId1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image" Target="../media/image29.png"/><Relationship Id="rId2" Type="http://schemas.openxmlformats.org/officeDocument/2006/relationships/tags" Target="../tags/tag4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2.wav"/><Relationship Id="rId3" Type="http://schemas.openxmlformats.org/officeDocument/2006/relationships/audio" Target="../media/audio1.wav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microsoft.com/office/2007/relationships/hdphoto" Target="../media/image2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audio" Target="../media/audio2.wav"/><Relationship Id="rId7" Type="http://schemas.openxmlformats.org/officeDocument/2006/relationships/audio" Target="../media/audio1.wav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microsoft.com/office/2007/relationships/hdphoto" Target="../media/image4.wdp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16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800000">
            <a:off x="613968" y="-1309318"/>
            <a:ext cx="9013230" cy="7837760"/>
          </a:xfrm>
          <a:prstGeom prst="rect">
            <a:avLst/>
          </a:prstGeom>
        </p:spPr>
      </p:pic>
      <p:sp>
        <p:nvSpPr>
          <p:cNvPr id="162" name="椭圆 161"/>
          <p:cNvSpPr/>
          <p:nvPr/>
        </p:nvSpPr>
        <p:spPr>
          <a:xfrm rot="1800000">
            <a:off x="2556586" y="531937"/>
            <a:ext cx="4006864" cy="4058330"/>
          </a:xfrm>
          <a:prstGeom prst="ellipse">
            <a:avLst/>
          </a:prstGeom>
          <a:solidFill>
            <a:srgbClr val="150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855268" y="2874410"/>
            <a:ext cx="732472" cy="1597658"/>
            <a:chOff x="2898157" y="2743303"/>
            <a:chExt cx="447070" cy="975144"/>
          </a:xfrm>
          <a:gradFill>
            <a:gsLst>
              <a:gs pos="100000">
                <a:srgbClr val="D441F1"/>
              </a:gs>
              <a:gs pos="0">
                <a:srgbClr val="61E1EA"/>
              </a:gs>
            </a:gsLst>
            <a:lin ang="5400000" scaled="1"/>
          </a:gradFill>
        </p:grpSpPr>
        <p:sp>
          <p:nvSpPr>
            <p:cNvPr id="10" name="矩形 9"/>
            <p:cNvSpPr/>
            <p:nvPr/>
          </p:nvSpPr>
          <p:spPr>
            <a:xfrm rot="20783944">
              <a:off x="3028846" y="3086271"/>
              <a:ext cx="106680" cy="106680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3293012" y="3666232"/>
              <a:ext cx="52215" cy="52215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838657">
              <a:off x="3161347" y="2743303"/>
              <a:ext cx="163846" cy="163846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98157" y="2978644"/>
              <a:ext cx="50805" cy="50805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982359" y="3324519"/>
              <a:ext cx="65544" cy="65544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130069" y="1459319"/>
            <a:ext cx="2019030" cy="2560643"/>
            <a:chOff x="2873029" y="931456"/>
            <a:chExt cx="2384438" cy="3024073"/>
          </a:xfrm>
        </p:grpSpPr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flipH="1">
            <a:off x="6437348" y="1281279"/>
            <a:ext cx="1950437" cy="2473650"/>
            <a:chOff x="2873029" y="931456"/>
            <a:chExt cx="2384438" cy="3024073"/>
          </a:xfrm>
        </p:grpSpPr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8349150" y="365945"/>
            <a:ext cx="304800" cy="185072"/>
            <a:chOff x="8008620" y="355948"/>
            <a:chExt cx="701040" cy="182880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8008620" y="35594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8008620" y="4245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8008620" y="5388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文本框 153"/>
          <p:cNvSpPr txBox="1"/>
          <p:nvPr/>
        </p:nvSpPr>
        <p:spPr>
          <a:xfrm>
            <a:off x="8273476" y="575007"/>
            <a:ext cx="59097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2 0</a:t>
            </a:r>
            <a:endParaRPr lang="en-US" altLang="zh-CN" sz="1100" spc="3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  <a:p>
            <a:r>
              <a:rPr lang="en-US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2 1</a:t>
            </a:r>
            <a:endParaRPr lang="en-US" sz="11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06439" y="3044204"/>
            <a:ext cx="1279171" cy="794333"/>
            <a:chOff x="2898157" y="2669249"/>
            <a:chExt cx="677350" cy="475402"/>
          </a:xfrm>
          <a:gradFill>
            <a:gsLst>
              <a:gs pos="100000">
                <a:srgbClr val="D441F1"/>
              </a:gs>
              <a:gs pos="0">
                <a:srgbClr val="61E1EA"/>
              </a:gs>
            </a:gsLst>
            <a:lin ang="5400000" scaled="1"/>
          </a:gradFill>
        </p:grpSpPr>
        <p:sp>
          <p:nvSpPr>
            <p:cNvPr id="89" name="矩形 88"/>
            <p:cNvSpPr/>
            <p:nvPr/>
          </p:nvSpPr>
          <p:spPr>
            <a:xfrm rot="21290512">
              <a:off x="3335135" y="2787790"/>
              <a:ext cx="106679" cy="106680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 rot="922217">
              <a:off x="3206586" y="3037970"/>
              <a:ext cx="106681" cy="106681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 rot="1587675">
              <a:off x="3509963" y="2669249"/>
              <a:ext cx="65544" cy="65544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2898157" y="2978644"/>
              <a:ext cx="50805" cy="50805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 rot="4286061">
              <a:off x="3433779" y="3008826"/>
              <a:ext cx="74081" cy="57991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</p:grpSp>
      <p:pic>
        <p:nvPicPr>
          <p:cNvPr id="169" name="5" descr="D:\360data\重要数据\桌面\22222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776" y="442861"/>
            <a:ext cx="4236484" cy="423648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3303837" y="2105595"/>
            <a:ext cx="2636335" cy="768350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主题研讨</a:t>
            </a:r>
            <a:endParaRPr lang="zh-CN" altLang="en-US" sz="4400" dirty="0"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90981" y="3488192"/>
            <a:ext cx="190210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400" spc="-3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2021 / 1</a:t>
            </a:r>
            <a:r>
              <a:rPr lang="en-US" sz="2400" spc="-3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.3</a:t>
            </a:r>
            <a:endParaRPr lang="en-US" sz="2400" spc="-3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8000">
                      <a:srgbClr val="61E1EA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2910303" y="2953594"/>
            <a:ext cx="3253872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/>
          <p:cNvSpPr txBox="1"/>
          <p:nvPr/>
        </p:nvSpPr>
        <p:spPr>
          <a:xfrm>
            <a:off x="3188254" y="1441325"/>
            <a:ext cx="1508125" cy="676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3200">
                <a:gradFill flip="none" rotWithShape="1">
                  <a:gsLst>
                    <a:gs pos="77000">
                      <a:srgbClr val="71728F"/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rgbClr val="464569"/>
                    </a:gs>
                  </a:gsLst>
                  <a:lin ang="5400000" scaled="1"/>
                  <a:tileRect/>
                </a:gradFill>
                <a:latin typeface="Mobitale Versalete (正文)"/>
              </a:defRPr>
            </a:lvl1pPr>
          </a:lstStyle>
          <a:p>
            <a:r>
              <a:rPr lang="en-US" sz="4400" dirty="0">
                <a:ln w="12700">
                  <a:solidFill>
                    <a:srgbClr val="00FFFF"/>
                  </a:solidFill>
                </a:ln>
                <a:solidFill>
                  <a:schemeClr val="bg1"/>
                </a:solidFill>
              </a:rPr>
              <a:t>C</a:t>
            </a:r>
            <a:r>
              <a:rPr lang="zh-CN" sz="4400" dirty="0">
                <a:ln w="12700">
                  <a:solidFill>
                    <a:srgbClr val="00FFFF"/>
                  </a:solidFill>
                </a:ln>
                <a:solidFill>
                  <a:schemeClr val="bg1"/>
                </a:solidFill>
              </a:rPr>
              <a:t>语言</a:t>
            </a:r>
            <a:endParaRPr lang="zh-CN" sz="4400" dirty="0">
              <a:ln w="12700">
                <a:solidFill>
                  <a:srgbClr val="00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3425726" y="3068458"/>
            <a:ext cx="2505944" cy="291465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00" b="0" dirty="0"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简洁   美观    有趣</a:t>
            </a:r>
            <a:r>
              <a:rPr lang="zh-CN" altLang="en-US" sz="1300" b="0" dirty="0"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  </a:t>
            </a:r>
            <a:endParaRPr lang="zh-CN" altLang="en-US" sz="1300" b="0" dirty="0"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160" name="BGM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00552" y="-77514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  <p:bldLst>
      <p:bldP spid="38" grpId="0" bldLvl="0" animBg="1"/>
      <p:bldP spid="38" grpId="1" bldLvl="0" animBg="1"/>
      <p:bldP spid="79" grpId="0"/>
      <p:bldP spid="164" grpId="0"/>
      <p:bldP spid="164" grpId="1"/>
      <p:bldP spid="16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finish.pngfinis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116840"/>
            <a:ext cx="9143365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movingbody.pngmovingbody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35"/>
            <a:ext cx="9143365" cy="522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0" y="0"/>
            <a:ext cx="9144000" cy="5143500"/>
            <a:chOff x="-313824" y="4991230"/>
            <a:chExt cx="9144000" cy="5143500"/>
          </a:xfrm>
        </p:grpSpPr>
        <p:sp>
          <p:nvSpPr>
            <p:cNvPr id="143" name="矩形 142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椭圆 163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5" name="椭圆 164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6" name="椭圆 165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椭圆 226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椭圆 227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椭圆 228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椭圆 229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 rot="8488381">
            <a:off x="448507" y="-660848"/>
            <a:ext cx="7836452" cy="6814454"/>
            <a:chOff x="3051413" y="-537370"/>
            <a:chExt cx="3634740" cy="3160713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3051413" y="-537370"/>
              <a:ext cx="3634740" cy="3160713"/>
            </a:xfrm>
            <a:prstGeom prst="rect">
              <a:avLst/>
            </a:prstGeom>
          </p:spPr>
        </p:pic>
        <p:sp>
          <p:nvSpPr>
            <p:cNvPr id="139" name="椭圆 138"/>
            <p:cNvSpPr/>
            <p:nvPr/>
          </p:nvSpPr>
          <p:spPr>
            <a:xfrm>
              <a:off x="3855322" y="320794"/>
              <a:ext cx="1615837" cy="1636592"/>
            </a:xfrm>
            <a:prstGeom prst="ellipse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4" name="5" descr="D:\360data\重要数据\桌面\22222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598225"/>
            <a:ext cx="3430462" cy="343046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文本框 100"/>
          <p:cNvSpPr txBox="1"/>
          <p:nvPr/>
        </p:nvSpPr>
        <p:spPr>
          <a:xfrm>
            <a:off x="3917139" y="2769090"/>
            <a:ext cx="1828800" cy="36893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77000">
                      <a:schemeClr val="accent5">
                        <a:lumMod val="20000"/>
                        <a:lumOff val="80000"/>
                        <a:alpha val="48000"/>
                      </a:schemeClr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algn="tl" rotWithShape="0">
                    <a:srgbClr val="296BEF">
                      <a:alpha val="56000"/>
                    </a:srgbClr>
                  </a:outerShdw>
                </a:effectLst>
              </a:defRPr>
            </a:lvl1pPr>
          </a:lstStyle>
          <a:p>
            <a:pPr algn="l"/>
            <a:r>
              <a:rPr lang="zh-CN" altLang="en-US" sz="2400" b="0" dirty="0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effectLst>
                  <a:glow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程序优点简述</a:t>
            </a:r>
            <a:endParaRPr lang="zh-CN" altLang="en-US" sz="2400" b="0" dirty="0">
              <a:gradFill flip="none" rotWithShape="1"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16200000" scaled="1"/>
                <a:tileRect/>
              </a:gradFill>
              <a:effectLst>
                <a:glow>
                  <a:schemeClr val="bg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552398" y="2610798"/>
            <a:ext cx="2312516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86" y="1082174"/>
            <a:ext cx="928049" cy="1321181"/>
          </a:xfrm>
          <a:prstGeom prst="rect">
            <a:avLst/>
          </a:prstGeom>
          <a:effectLst>
            <a:outerShdw blurRad="419100" sx="102000" sy="102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等腰三角形 133"/>
          <p:cNvSpPr/>
          <p:nvPr/>
        </p:nvSpPr>
        <p:spPr>
          <a:xfrm>
            <a:off x="3508805" y="1333772"/>
            <a:ext cx="2437704" cy="2101469"/>
          </a:xfrm>
          <a:prstGeom prst="triangle">
            <a:avLst/>
          </a:prstGeom>
          <a:solidFill>
            <a:srgbClr val="150D3E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Freeform 6"/>
          <p:cNvSpPr>
            <a:spLocks noEditPoints="1"/>
          </p:cNvSpPr>
          <p:nvPr/>
        </p:nvSpPr>
        <p:spPr bwMode="auto">
          <a:xfrm>
            <a:off x="3496899" y="1713994"/>
            <a:ext cx="2449610" cy="2238530"/>
          </a:xfrm>
          <a:custGeom>
            <a:avLst/>
            <a:gdLst>
              <a:gd name="T0" fmla="*/ 1146 w 1469"/>
              <a:gd name="T1" fmla="*/ 0 h 1342"/>
              <a:gd name="T2" fmla="*/ 1469 w 1469"/>
              <a:gd name="T3" fmla="*/ 604 h 1342"/>
              <a:gd name="T4" fmla="*/ 1047 w 1469"/>
              <a:gd name="T5" fmla="*/ 1272 h 1342"/>
              <a:gd name="T6" fmla="*/ 734 w 1469"/>
              <a:gd name="T7" fmla="*/ 1342 h 1342"/>
              <a:gd name="T8" fmla="*/ 422 w 1469"/>
              <a:gd name="T9" fmla="*/ 1272 h 1342"/>
              <a:gd name="T10" fmla="*/ 0 w 1469"/>
              <a:gd name="T11" fmla="*/ 604 h 1342"/>
              <a:gd name="T12" fmla="*/ 322 w 1469"/>
              <a:gd name="T13" fmla="*/ 0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69" h="1342">
                <a:moveTo>
                  <a:pt x="1146" y="0"/>
                </a:moveTo>
                <a:cubicBezTo>
                  <a:pt x="1340" y="131"/>
                  <a:pt x="1468" y="353"/>
                  <a:pt x="1469" y="604"/>
                </a:cubicBezTo>
                <a:moveTo>
                  <a:pt x="1047" y="1272"/>
                </a:moveTo>
                <a:cubicBezTo>
                  <a:pt x="952" y="1317"/>
                  <a:pt x="846" y="1342"/>
                  <a:pt x="734" y="1342"/>
                </a:cubicBezTo>
                <a:cubicBezTo>
                  <a:pt x="623" y="1342"/>
                  <a:pt x="517" y="1317"/>
                  <a:pt x="422" y="1272"/>
                </a:cubicBezTo>
                <a:moveTo>
                  <a:pt x="0" y="604"/>
                </a:moveTo>
                <a:cubicBezTo>
                  <a:pt x="1" y="353"/>
                  <a:pt x="129" y="131"/>
                  <a:pt x="322" y="0"/>
                </a:cubicBezTo>
              </a:path>
            </a:pathLst>
          </a:custGeom>
          <a:solidFill>
            <a:srgbClr val="150D3E"/>
          </a:solidFill>
          <a:ln w="63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191154" y="981525"/>
            <a:ext cx="1061100" cy="1061417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39820">
                  <a:srgbClr val="3B87EB"/>
                </a:gs>
                <a:gs pos="0">
                  <a:srgbClr val="00B0F0"/>
                </a:gs>
                <a:gs pos="98230">
                  <a:srgbClr val="80ECDF"/>
                </a:gs>
                <a:gs pos="62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>
                <a:gradFill flip="none" rotWithShape="1">
                  <a:gsLst>
                    <a:gs pos="53000">
                      <a:srgbClr val="E8EEF8"/>
                    </a:gs>
                    <a:gs pos="0">
                      <a:srgbClr val="FFFFFF"/>
                    </a:gs>
                    <a:gs pos="98230">
                      <a:srgbClr val="E8EEF8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r>
              <a:rPr lang="zh-CN" altLang="en-US" sz="1200" dirty="0">
                <a:gradFill flip="none" rotWithShape="1">
                  <a:gsLst>
                    <a:gs pos="53000">
                      <a:srgbClr val="E8EEF8"/>
                    </a:gs>
                    <a:gs pos="0">
                      <a:srgbClr val="FFFFFF"/>
                    </a:gs>
                    <a:gs pos="98230">
                      <a:srgbClr val="E8EEF8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美观</a:t>
            </a:r>
            <a:endParaRPr lang="zh-CN" altLang="en-US" sz="1200" dirty="0">
              <a:gradFill flip="none" rotWithShape="1">
                <a:gsLst>
                  <a:gs pos="53000">
                    <a:srgbClr val="E8EEF8"/>
                  </a:gs>
                  <a:gs pos="0">
                    <a:srgbClr val="FFFFFF"/>
                  </a:gs>
                  <a:gs pos="98230">
                    <a:srgbClr val="E8EEF8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2978255" y="2904532"/>
            <a:ext cx="1061100" cy="1061417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00B0F0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函数独立性良好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5369304" y="2904532"/>
            <a:ext cx="1061100" cy="1061417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61E1EA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加入暂停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8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065" y="1043592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75" y="2966215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16" y="2976375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椭圆 182"/>
          <p:cNvSpPr/>
          <p:nvPr/>
        </p:nvSpPr>
        <p:spPr>
          <a:xfrm rot="2700000">
            <a:off x="3068109" y="2743129"/>
            <a:ext cx="498686" cy="1000233"/>
          </a:xfrm>
          <a:custGeom>
            <a:avLst/>
            <a:gdLst>
              <a:gd name="connsiteX0" fmla="*/ 0 w 1027449"/>
              <a:gd name="connsiteY0" fmla="*/ 499864 h 999727"/>
              <a:gd name="connsiteX1" fmla="*/ 513725 w 1027449"/>
              <a:gd name="connsiteY1" fmla="*/ 0 h 999727"/>
              <a:gd name="connsiteX2" fmla="*/ 1027450 w 1027449"/>
              <a:gd name="connsiteY2" fmla="*/ 499864 h 999727"/>
              <a:gd name="connsiteX3" fmla="*/ 513725 w 1027449"/>
              <a:gd name="connsiteY3" fmla="*/ 999728 h 999727"/>
              <a:gd name="connsiteX4" fmla="*/ 0 w 1027449"/>
              <a:gd name="connsiteY4" fmla="*/ 499864 h 999727"/>
              <a:gd name="connsiteX0-1" fmla="*/ 0 w 1027450"/>
              <a:gd name="connsiteY0-2" fmla="*/ 499864 h 999728"/>
              <a:gd name="connsiteX1-3" fmla="*/ 513725 w 1027450"/>
              <a:gd name="connsiteY1-4" fmla="*/ 0 h 999728"/>
              <a:gd name="connsiteX2-5" fmla="*/ 1027450 w 1027450"/>
              <a:gd name="connsiteY2-6" fmla="*/ 499864 h 999728"/>
              <a:gd name="connsiteX3-7" fmla="*/ 513725 w 1027450"/>
              <a:gd name="connsiteY3-8" fmla="*/ 999728 h 999728"/>
              <a:gd name="connsiteX4-9" fmla="*/ 0 w 1027450"/>
              <a:gd name="connsiteY4-10" fmla="*/ 499864 h 999728"/>
              <a:gd name="connsiteX0-11" fmla="*/ 0 w 1027450"/>
              <a:gd name="connsiteY0-12" fmla="*/ 499864 h 999728"/>
              <a:gd name="connsiteX1-13" fmla="*/ 513725 w 1027450"/>
              <a:gd name="connsiteY1-14" fmla="*/ 0 h 999728"/>
              <a:gd name="connsiteX2-15" fmla="*/ 1027450 w 1027450"/>
              <a:gd name="connsiteY2-16" fmla="*/ 499864 h 999728"/>
              <a:gd name="connsiteX3-17" fmla="*/ 513725 w 1027450"/>
              <a:gd name="connsiteY3-18" fmla="*/ 999728 h 999728"/>
              <a:gd name="connsiteX4-19" fmla="*/ 0 w 1027450"/>
              <a:gd name="connsiteY4-20" fmla="*/ 499864 h 999728"/>
              <a:gd name="connsiteX0-21" fmla="*/ 0 w 1027450"/>
              <a:gd name="connsiteY0-22" fmla="*/ 499864 h 999728"/>
              <a:gd name="connsiteX1-23" fmla="*/ 513725 w 1027450"/>
              <a:gd name="connsiteY1-24" fmla="*/ 0 h 999728"/>
              <a:gd name="connsiteX2-25" fmla="*/ 1027450 w 1027450"/>
              <a:gd name="connsiteY2-26" fmla="*/ 499864 h 999728"/>
              <a:gd name="connsiteX3-27" fmla="*/ 513725 w 1027450"/>
              <a:gd name="connsiteY3-28" fmla="*/ 999728 h 999728"/>
              <a:gd name="connsiteX4-29" fmla="*/ 0 w 1027450"/>
              <a:gd name="connsiteY4-30" fmla="*/ 499864 h 999728"/>
              <a:gd name="connsiteX0-31" fmla="*/ 0 w 577940"/>
              <a:gd name="connsiteY0-32" fmla="*/ 513759 h 1027518"/>
              <a:gd name="connsiteX1-33" fmla="*/ 513725 w 577940"/>
              <a:gd name="connsiteY1-34" fmla="*/ 13895 h 1027518"/>
              <a:gd name="connsiteX2-35" fmla="*/ 513725 w 577940"/>
              <a:gd name="connsiteY2-36" fmla="*/ 1013623 h 1027518"/>
              <a:gd name="connsiteX3-37" fmla="*/ 0 w 577940"/>
              <a:gd name="connsiteY3-38" fmla="*/ 513759 h 1027518"/>
              <a:gd name="connsiteX0-39" fmla="*/ 0 w 563652"/>
              <a:gd name="connsiteY0-40" fmla="*/ 516056 h 1027520"/>
              <a:gd name="connsiteX1-41" fmla="*/ 499437 w 563652"/>
              <a:gd name="connsiteY1-42" fmla="*/ 13811 h 1027520"/>
              <a:gd name="connsiteX2-43" fmla="*/ 499437 w 563652"/>
              <a:gd name="connsiteY2-44" fmla="*/ 1013539 h 1027520"/>
              <a:gd name="connsiteX3-45" fmla="*/ 0 w 563652"/>
              <a:gd name="connsiteY3-46" fmla="*/ 516056 h 1027520"/>
              <a:gd name="connsiteX0-47" fmla="*/ 765 w 564417"/>
              <a:gd name="connsiteY0-48" fmla="*/ 517865 h 1031182"/>
              <a:gd name="connsiteX1-49" fmla="*/ 500202 w 564417"/>
              <a:gd name="connsiteY1-50" fmla="*/ 15620 h 1031182"/>
              <a:gd name="connsiteX2-51" fmla="*/ 500202 w 564417"/>
              <a:gd name="connsiteY2-52" fmla="*/ 1015348 h 1031182"/>
              <a:gd name="connsiteX3-53" fmla="*/ 765 w 564417"/>
              <a:gd name="connsiteY3-54" fmla="*/ 517865 h 1031182"/>
              <a:gd name="connsiteX0-55" fmla="*/ 1013 w 564665"/>
              <a:gd name="connsiteY0-56" fmla="*/ 502335 h 1015652"/>
              <a:gd name="connsiteX1-57" fmla="*/ 500450 w 564665"/>
              <a:gd name="connsiteY1-58" fmla="*/ 90 h 1015652"/>
              <a:gd name="connsiteX2-59" fmla="*/ 500450 w 564665"/>
              <a:gd name="connsiteY2-60" fmla="*/ 999818 h 1015652"/>
              <a:gd name="connsiteX3-61" fmla="*/ 1013 w 564665"/>
              <a:gd name="connsiteY3-62" fmla="*/ 502335 h 1015652"/>
              <a:gd name="connsiteX0-63" fmla="*/ 1013 w 564665"/>
              <a:gd name="connsiteY0-64" fmla="*/ 502335 h 1015652"/>
              <a:gd name="connsiteX1-65" fmla="*/ 500450 w 564665"/>
              <a:gd name="connsiteY1-66" fmla="*/ 90 h 1015652"/>
              <a:gd name="connsiteX2-67" fmla="*/ 500450 w 564665"/>
              <a:gd name="connsiteY2-68" fmla="*/ 999818 h 1015652"/>
              <a:gd name="connsiteX3-69" fmla="*/ 1013 w 564665"/>
              <a:gd name="connsiteY3-70" fmla="*/ 502335 h 1015652"/>
              <a:gd name="connsiteX0-71" fmla="*/ 1013 w 539560"/>
              <a:gd name="connsiteY0-72" fmla="*/ 502335 h 1015652"/>
              <a:gd name="connsiteX1-73" fmla="*/ 500450 w 539560"/>
              <a:gd name="connsiteY1-74" fmla="*/ 90 h 1015652"/>
              <a:gd name="connsiteX2-75" fmla="*/ 500450 w 539560"/>
              <a:gd name="connsiteY2-76" fmla="*/ 999818 h 1015652"/>
              <a:gd name="connsiteX3-77" fmla="*/ 1013 w 539560"/>
              <a:gd name="connsiteY3-78" fmla="*/ 502335 h 1015652"/>
              <a:gd name="connsiteX0-79" fmla="*/ 1013 w 539560"/>
              <a:gd name="connsiteY0-80" fmla="*/ 502335 h 1000020"/>
              <a:gd name="connsiteX1-81" fmla="*/ 500450 w 539560"/>
              <a:gd name="connsiteY1-82" fmla="*/ 90 h 1000020"/>
              <a:gd name="connsiteX2-83" fmla="*/ 500450 w 539560"/>
              <a:gd name="connsiteY2-84" fmla="*/ 999818 h 1000020"/>
              <a:gd name="connsiteX3-85" fmla="*/ 1013 w 539560"/>
              <a:gd name="connsiteY3-86" fmla="*/ 502335 h 1000020"/>
              <a:gd name="connsiteX0-87" fmla="*/ 1013 w 502066"/>
              <a:gd name="connsiteY0-88" fmla="*/ 502335 h 1000020"/>
              <a:gd name="connsiteX1-89" fmla="*/ 500450 w 502066"/>
              <a:gd name="connsiteY1-90" fmla="*/ 90 h 1000020"/>
              <a:gd name="connsiteX2-91" fmla="*/ 500450 w 502066"/>
              <a:gd name="connsiteY2-92" fmla="*/ 999818 h 1000020"/>
              <a:gd name="connsiteX3-93" fmla="*/ 1013 w 502066"/>
              <a:gd name="connsiteY3-94" fmla="*/ 502335 h 1000020"/>
              <a:gd name="connsiteX0-95" fmla="*/ 122 w 501175"/>
              <a:gd name="connsiteY0-96" fmla="*/ 502333 h 1000013"/>
              <a:gd name="connsiteX1-97" fmla="*/ 499559 w 501175"/>
              <a:gd name="connsiteY1-98" fmla="*/ 88 h 1000013"/>
              <a:gd name="connsiteX2-99" fmla="*/ 499559 w 501175"/>
              <a:gd name="connsiteY2-100" fmla="*/ 999816 h 1000013"/>
              <a:gd name="connsiteX3-101" fmla="*/ 122 w 501175"/>
              <a:gd name="connsiteY3-102" fmla="*/ 502333 h 1000013"/>
              <a:gd name="connsiteX0-103" fmla="*/ 123 w 498795"/>
              <a:gd name="connsiteY0-104" fmla="*/ 497571 h 1000009"/>
              <a:gd name="connsiteX1-105" fmla="*/ 497179 w 498795"/>
              <a:gd name="connsiteY1-106" fmla="*/ 89 h 1000009"/>
              <a:gd name="connsiteX2-107" fmla="*/ 497179 w 498795"/>
              <a:gd name="connsiteY2-108" fmla="*/ 999817 h 1000009"/>
              <a:gd name="connsiteX3-109" fmla="*/ 123 w 498795"/>
              <a:gd name="connsiteY3-110" fmla="*/ 497571 h 1000009"/>
              <a:gd name="connsiteX0-111" fmla="*/ 14 w 498686"/>
              <a:gd name="connsiteY0-112" fmla="*/ 497567 h 999994"/>
              <a:gd name="connsiteX1-113" fmla="*/ 497070 w 498686"/>
              <a:gd name="connsiteY1-114" fmla="*/ 85 h 999994"/>
              <a:gd name="connsiteX2-115" fmla="*/ 497070 w 498686"/>
              <a:gd name="connsiteY2-116" fmla="*/ 999813 h 999994"/>
              <a:gd name="connsiteX3-117" fmla="*/ 14 w 498686"/>
              <a:gd name="connsiteY3-118" fmla="*/ 497567 h 999994"/>
              <a:gd name="connsiteX0-119" fmla="*/ 14 w 498686"/>
              <a:gd name="connsiteY0-120" fmla="*/ 498182 h 1000609"/>
              <a:gd name="connsiteX1-121" fmla="*/ 497070 w 498686"/>
              <a:gd name="connsiteY1-122" fmla="*/ 700 h 1000609"/>
              <a:gd name="connsiteX2-123" fmla="*/ 497070 w 498686"/>
              <a:gd name="connsiteY2-124" fmla="*/ 1000428 h 1000609"/>
              <a:gd name="connsiteX3-125" fmla="*/ 14 w 498686"/>
              <a:gd name="connsiteY3-126" fmla="*/ 498182 h 1000609"/>
              <a:gd name="connsiteX0-127" fmla="*/ 14 w 498686"/>
              <a:gd name="connsiteY0-128" fmla="*/ 497806 h 1000233"/>
              <a:gd name="connsiteX1-129" fmla="*/ 497070 w 498686"/>
              <a:gd name="connsiteY1-130" fmla="*/ 324 h 1000233"/>
              <a:gd name="connsiteX2-131" fmla="*/ 497070 w 498686"/>
              <a:gd name="connsiteY2-132" fmla="*/ 1000052 h 1000233"/>
              <a:gd name="connsiteX3-133" fmla="*/ 14 w 498686"/>
              <a:gd name="connsiteY3-134" fmla="*/ 497806 h 10002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8686" h="1000233">
                <a:moveTo>
                  <a:pt x="14" y="497806"/>
                </a:moveTo>
                <a:cubicBezTo>
                  <a:pt x="-2367" y="190782"/>
                  <a:pt x="290005" y="-9169"/>
                  <a:pt x="497070" y="324"/>
                </a:cubicBezTo>
                <a:cubicBezTo>
                  <a:pt x="501728" y="874210"/>
                  <a:pt x="494584" y="-40"/>
                  <a:pt x="497070" y="1000052"/>
                </a:cubicBezTo>
                <a:cubicBezTo>
                  <a:pt x="266193" y="1007163"/>
                  <a:pt x="2395" y="804830"/>
                  <a:pt x="14" y="497806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椭圆 182"/>
          <p:cNvSpPr/>
          <p:nvPr/>
        </p:nvSpPr>
        <p:spPr>
          <a:xfrm rot="2700000">
            <a:off x="4288136" y="830028"/>
            <a:ext cx="498686" cy="1000233"/>
          </a:xfrm>
          <a:custGeom>
            <a:avLst/>
            <a:gdLst>
              <a:gd name="connsiteX0" fmla="*/ 0 w 1027449"/>
              <a:gd name="connsiteY0" fmla="*/ 499864 h 999727"/>
              <a:gd name="connsiteX1" fmla="*/ 513725 w 1027449"/>
              <a:gd name="connsiteY1" fmla="*/ 0 h 999727"/>
              <a:gd name="connsiteX2" fmla="*/ 1027450 w 1027449"/>
              <a:gd name="connsiteY2" fmla="*/ 499864 h 999727"/>
              <a:gd name="connsiteX3" fmla="*/ 513725 w 1027449"/>
              <a:gd name="connsiteY3" fmla="*/ 999728 h 999727"/>
              <a:gd name="connsiteX4" fmla="*/ 0 w 1027449"/>
              <a:gd name="connsiteY4" fmla="*/ 499864 h 999727"/>
              <a:gd name="connsiteX0-1" fmla="*/ 0 w 1027450"/>
              <a:gd name="connsiteY0-2" fmla="*/ 499864 h 999728"/>
              <a:gd name="connsiteX1-3" fmla="*/ 513725 w 1027450"/>
              <a:gd name="connsiteY1-4" fmla="*/ 0 h 999728"/>
              <a:gd name="connsiteX2-5" fmla="*/ 1027450 w 1027450"/>
              <a:gd name="connsiteY2-6" fmla="*/ 499864 h 999728"/>
              <a:gd name="connsiteX3-7" fmla="*/ 513725 w 1027450"/>
              <a:gd name="connsiteY3-8" fmla="*/ 999728 h 999728"/>
              <a:gd name="connsiteX4-9" fmla="*/ 0 w 1027450"/>
              <a:gd name="connsiteY4-10" fmla="*/ 499864 h 999728"/>
              <a:gd name="connsiteX0-11" fmla="*/ 0 w 1027450"/>
              <a:gd name="connsiteY0-12" fmla="*/ 499864 h 999728"/>
              <a:gd name="connsiteX1-13" fmla="*/ 513725 w 1027450"/>
              <a:gd name="connsiteY1-14" fmla="*/ 0 h 999728"/>
              <a:gd name="connsiteX2-15" fmla="*/ 1027450 w 1027450"/>
              <a:gd name="connsiteY2-16" fmla="*/ 499864 h 999728"/>
              <a:gd name="connsiteX3-17" fmla="*/ 513725 w 1027450"/>
              <a:gd name="connsiteY3-18" fmla="*/ 999728 h 999728"/>
              <a:gd name="connsiteX4-19" fmla="*/ 0 w 1027450"/>
              <a:gd name="connsiteY4-20" fmla="*/ 499864 h 999728"/>
              <a:gd name="connsiteX0-21" fmla="*/ 0 w 1027450"/>
              <a:gd name="connsiteY0-22" fmla="*/ 499864 h 999728"/>
              <a:gd name="connsiteX1-23" fmla="*/ 513725 w 1027450"/>
              <a:gd name="connsiteY1-24" fmla="*/ 0 h 999728"/>
              <a:gd name="connsiteX2-25" fmla="*/ 1027450 w 1027450"/>
              <a:gd name="connsiteY2-26" fmla="*/ 499864 h 999728"/>
              <a:gd name="connsiteX3-27" fmla="*/ 513725 w 1027450"/>
              <a:gd name="connsiteY3-28" fmla="*/ 999728 h 999728"/>
              <a:gd name="connsiteX4-29" fmla="*/ 0 w 1027450"/>
              <a:gd name="connsiteY4-30" fmla="*/ 499864 h 999728"/>
              <a:gd name="connsiteX0-31" fmla="*/ 0 w 577940"/>
              <a:gd name="connsiteY0-32" fmla="*/ 513759 h 1027518"/>
              <a:gd name="connsiteX1-33" fmla="*/ 513725 w 577940"/>
              <a:gd name="connsiteY1-34" fmla="*/ 13895 h 1027518"/>
              <a:gd name="connsiteX2-35" fmla="*/ 513725 w 577940"/>
              <a:gd name="connsiteY2-36" fmla="*/ 1013623 h 1027518"/>
              <a:gd name="connsiteX3-37" fmla="*/ 0 w 577940"/>
              <a:gd name="connsiteY3-38" fmla="*/ 513759 h 1027518"/>
              <a:gd name="connsiteX0-39" fmla="*/ 0 w 563652"/>
              <a:gd name="connsiteY0-40" fmla="*/ 516056 h 1027520"/>
              <a:gd name="connsiteX1-41" fmla="*/ 499437 w 563652"/>
              <a:gd name="connsiteY1-42" fmla="*/ 13811 h 1027520"/>
              <a:gd name="connsiteX2-43" fmla="*/ 499437 w 563652"/>
              <a:gd name="connsiteY2-44" fmla="*/ 1013539 h 1027520"/>
              <a:gd name="connsiteX3-45" fmla="*/ 0 w 563652"/>
              <a:gd name="connsiteY3-46" fmla="*/ 516056 h 1027520"/>
              <a:gd name="connsiteX0-47" fmla="*/ 765 w 564417"/>
              <a:gd name="connsiteY0-48" fmla="*/ 517865 h 1031182"/>
              <a:gd name="connsiteX1-49" fmla="*/ 500202 w 564417"/>
              <a:gd name="connsiteY1-50" fmla="*/ 15620 h 1031182"/>
              <a:gd name="connsiteX2-51" fmla="*/ 500202 w 564417"/>
              <a:gd name="connsiteY2-52" fmla="*/ 1015348 h 1031182"/>
              <a:gd name="connsiteX3-53" fmla="*/ 765 w 564417"/>
              <a:gd name="connsiteY3-54" fmla="*/ 517865 h 1031182"/>
              <a:gd name="connsiteX0-55" fmla="*/ 1013 w 564665"/>
              <a:gd name="connsiteY0-56" fmla="*/ 502335 h 1015652"/>
              <a:gd name="connsiteX1-57" fmla="*/ 500450 w 564665"/>
              <a:gd name="connsiteY1-58" fmla="*/ 90 h 1015652"/>
              <a:gd name="connsiteX2-59" fmla="*/ 500450 w 564665"/>
              <a:gd name="connsiteY2-60" fmla="*/ 999818 h 1015652"/>
              <a:gd name="connsiteX3-61" fmla="*/ 1013 w 564665"/>
              <a:gd name="connsiteY3-62" fmla="*/ 502335 h 1015652"/>
              <a:gd name="connsiteX0-63" fmla="*/ 1013 w 564665"/>
              <a:gd name="connsiteY0-64" fmla="*/ 502335 h 1015652"/>
              <a:gd name="connsiteX1-65" fmla="*/ 500450 w 564665"/>
              <a:gd name="connsiteY1-66" fmla="*/ 90 h 1015652"/>
              <a:gd name="connsiteX2-67" fmla="*/ 500450 w 564665"/>
              <a:gd name="connsiteY2-68" fmla="*/ 999818 h 1015652"/>
              <a:gd name="connsiteX3-69" fmla="*/ 1013 w 564665"/>
              <a:gd name="connsiteY3-70" fmla="*/ 502335 h 1015652"/>
              <a:gd name="connsiteX0-71" fmla="*/ 1013 w 539560"/>
              <a:gd name="connsiteY0-72" fmla="*/ 502335 h 1015652"/>
              <a:gd name="connsiteX1-73" fmla="*/ 500450 w 539560"/>
              <a:gd name="connsiteY1-74" fmla="*/ 90 h 1015652"/>
              <a:gd name="connsiteX2-75" fmla="*/ 500450 w 539560"/>
              <a:gd name="connsiteY2-76" fmla="*/ 999818 h 1015652"/>
              <a:gd name="connsiteX3-77" fmla="*/ 1013 w 539560"/>
              <a:gd name="connsiteY3-78" fmla="*/ 502335 h 1015652"/>
              <a:gd name="connsiteX0-79" fmla="*/ 1013 w 539560"/>
              <a:gd name="connsiteY0-80" fmla="*/ 502335 h 1000020"/>
              <a:gd name="connsiteX1-81" fmla="*/ 500450 w 539560"/>
              <a:gd name="connsiteY1-82" fmla="*/ 90 h 1000020"/>
              <a:gd name="connsiteX2-83" fmla="*/ 500450 w 539560"/>
              <a:gd name="connsiteY2-84" fmla="*/ 999818 h 1000020"/>
              <a:gd name="connsiteX3-85" fmla="*/ 1013 w 539560"/>
              <a:gd name="connsiteY3-86" fmla="*/ 502335 h 1000020"/>
              <a:gd name="connsiteX0-87" fmla="*/ 1013 w 502066"/>
              <a:gd name="connsiteY0-88" fmla="*/ 502335 h 1000020"/>
              <a:gd name="connsiteX1-89" fmla="*/ 500450 w 502066"/>
              <a:gd name="connsiteY1-90" fmla="*/ 90 h 1000020"/>
              <a:gd name="connsiteX2-91" fmla="*/ 500450 w 502066"/>
              <a:gd name="connsiteY2-92" fmla="*/ 999818 h 1000020"/>
              <a:gd name="connsiteX3-93" fmla="*/ 1013 w 502066"/>
              <a:gd name="connsiteY3-94" fmla="*/ 502335 h 1000020"/>
              <a:gd name="connsiteX0-95" fmla="*/ 122 w 501175"/>
              <a:gd name="connsiteY0-96" fmla="*/ 502333 h 1000013"/>
              <a:gd name="connsiteX1-97" fmla="*/ 499559 w 501175"/>
              <a:gd name="connsiteY1-98" fmla="*/ 88 h 1000013"/>
              <a:gd name="connsiteX2-99" fmla="*/ 499559 w 501175"/>
              <a:gd name="connsiteY2-100" fmla="*/ 999816 h 1000013"/>
              <a:gd name="connsiteX3-101" fmla="*/ 122 w 501175"/>
              <a:gd name="connsiteY3-102" fmla="*/ 502333 h 1000013"/>
              <a:gd name="connsiteX0-103" fmla="*/ 123 w 498795"/>
              <a:gd name="connsiteY0-104" fmla="*/ 497571 h 1000009"/>
              <a:gd name="connsiteX1-105" fmla="*/ 497179 w 498795"/>
              <a:gd name="connsiteY1-106" fmla="*/ 89 h 1000009"/>
              <a:gd name="connsiteX2-107" fmla="*/ 497179 w 498795"/>
              <a:gd name="connsiteY2-108" fmla="*/ 999817 h 1000009"/>
              <a:gd name="connsiteX3-109" fmla="*/ 123 w 498795"/>
              <a:gd name="connsiteY3-110" fmla="*/ 497571 h 1000009"/>
              <a:gd name="connsiteX0-111" fmla="*/ 14 w 498686"/>
              <a:gd name="connsiteY0-112" fmla="*/ 497567 h 999994"/>
              <a:gd name="connsiteX1-113" fmla="*/ 497070 w 498686"/>
              <a:gd name="connsiteY1-114" fmla="*/ 85 h 999994"/>
              <a:gd name="connsiteX2-115" fmla="*/ 497070 w 498686"/>
              <a:gd name="connsiteY2-116" fmla="*/ 999813 h 999994"/>
              <a:gd name="connsiteX3-117" fmla="*/ 14 w 498686"/>
              <a:gd name="connsiteY3-118" fmla="*/ 497567 h 999994"/>
              <a:gd name="connsiteX0-119" fmla="*/ 14 w 498686"/>
              <a:gd name="connsiteY0-120" fmla="*/ 498182 h 1000609"/>
              <a:gd name="connsiteX1-121" fmla="*/ 497070 w 498686"/>
              <a:gd name="connsiteY1-122" fmla="*/ 700 h 1000609"/>
              <a:gd name="connsiteX2-123" fmla="*/ 497070 w 498686"/>
              <a:gd name="connsiteY2-124" fmla="*/ 1000428 h 1000609"/>
              <a:gd name="connsiteX3-125" fmla="*/ 14 w 498686"/>
              <a:gd name="connsiteY3-126" fmla="*/ 498182 h 1000609"/>
              <a:gd name="connsiteX0-127" fmla="*/ 14 w 498686"/>
              <a:gd name="connsiteY0-128" fmla="*/ 497806 h 1000233"/>
              <a:gd name="connsiteX1-129" fmla="*/ 497070 w 498686"/>
              <a:gd name="connsiteY1-130" fmla="*/ 324 h 1000233"/>
              <a:gd name="connsiteX2-131" fmla="*/ 497070 w 498686"/>
              <a:gd name="connsiteY2-132" fmla="*/ 1000052 h 1000233"/>
              <a:gd name="connsiteX3-133" fmla="*/ 14 w 498686"/>
              <a:gd name="connsiteY3-134" fmla="*/ 497806 h 10002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8686" h="1000233">
                <a:moveTo>
                  <a:pt x="14" y="497806"/>
                </a:moveTo>
                <a:cubicBezTo>
                  <a:pt x="-2367" y="190782"/>
                  <a:pt x="290005" y="-9169"/>
                  <a:pt x="497070" y="324"/>
                </a:cubicBezTo>
                <a:cubicBezTo>
                  <a:pt x="501728" y="874210"/>
                  <a:pt x="494584" y="-40"/>
                  <a:pt x="497070" y="1000052"/>
                </a:cubicBezTo>
                <a:cubicBezTo>
                  <a:pt x="266193" y="1007163"/>
                  <a:pt x="2395" y="804830"/>
                  <a:pt x="14" y="497806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0" name="椭圆 182"/>
          <p:cNvSpPr/>
          <p:nvPr/>
        </p:nvSpPr>
        <p:spPr>
          <a:xfrm rot="2700000">
            <a:off x="5475786" y="2759751"/>
            <a:ext cx="498686" cy="1000233"/>
          </a:xfrm>
          <a:custGeom>
            <a:avLst/>
            <a:gdLst>
              <a:gd name="connsiteX0" fmla="*/ 0 w 1027449"/>
              <a:gd name="connsiteY0" fmla="*/ 499864 h 999727"/>
              <a:gd name="connsiteX1" fmla="*/ 513725 w 1027449"/>
              <a:gd name="connsiteY1" fmla="*/ 0 h 999727"/>
              <a:gd name="connsiteX2" fmla="*/ 1027450 w 1027449"/>
              <a:gd name="connsiteY2" fmla="*/ 499864 h 999727"/>
              <a:gd name="connsiteX3" fmla="*/ 513725 w 1027449"/>
              <a:gd name="connsiteY3" fmla="*/ 999728 h 999727"/>
              <a:gd name="connsiteX4" fmla="*/ 0 w 1027449"/>
              <a:gd name="connsiteY4" fmla="*/ 499864 h 999727"/>
              <a:gd name="connsiteX0-1" fmla="*/ 0 w 1027450"/>
              <a:gd name="connsiteY0-2" fmla="*/ 499864 h 999728"/>
              <a:gd name="connsiteX1-3" fmla="*/ 513725 w 1027450"/>
              <a:gd name="connsiteY1-4" fmla="*/ 0 h 999728"/>
              <a:gd name="connsiteX2-5" fmla="*/ 1027450 w 1027450"/>
              <a:gd name="connsiteY2-6" fmla="*/ 499864 h 999728"/>
              <a:gd name="connsiteX3-7" fmla="*/ 513725 w 1027450"/>
              <a:gd name="connsiteY3-8" fmla="*/ 999728 h 999728"/>
              <a:gd name="connsiteX4-9" fmla="*/ 0 w 1027450"/>
              <a:gd name="connsiteY4-10" fmla="*/ 499864 h 999728"/>
              <a:gd name="connsiteX0-11" fmla="*/ 0 w 1027450"/>
              <a:gd name="connsiteY0-12" fmla="*/ 499864 h 999728"/>
              <a:gd name="connsiteX1-13" fmla="*/ 513725 w 1027450"/>
              <a:gd name="connsiteY1-14" fmla="*/ 0 h 999728"/>
              <a:gd name="connsiteX2-15" fmla="*/ 1027450 w 1027450"/>
              <a:gd name="connsiteY2-16" fmla="*/ 499864 h 999728"/>
              <a:gd name="connsiteX3-17" fmla="*/ 513725 w 1027450"/>
              <a:gd name="connsiteY3-18" fmla="*/ 999728 h 999728"/>
              <a:gd name="connsiteX4-19" fmla="*/ 0 w 1027450"/>
              <a:gd name="connsiteY4-20" fmla="*/ 499864 h 999728"/>
              <a:gd name="connsiteX0-21" fmla="*/ 0 w 1027450"/>
              <a:gd name="connsiteY0-22" fmla="*/ 499864 h 999728"/>
              <a:gd name="connsiteX1-23" fmla="*/ 513725 w 1027450"/>
              <a:gd name="connsiteY1-24" fmla="*/ 0 h 999728"/>
              <a:gd name="connsiteX2-25" fmla="*/ 1027450 w 1027450"/>
              <a:gd name="connsiteY2-26" fmla="*/ 499864 h 999728"/>
              <a:gd name="connsiteX3-27" fmla="*/ 513725 w 1027450"/>
              <a:gd name="connsiteY3-28" fmla="*/ 999728 h 999728"/>
              <a:gd name="connsiteX4-29" fmla="*/ 0 w 1027450"/>
              <a:gd name="connsiteY4-30" fmla="*/ 499864 h 999728"/>
              <a:gd name="connsiteX0-31" fmla="*/ 0 w 577940"/>
              <a:gd name="connsiteY0-32" fmla="*/ 513759 h 1027518"/>
              <a:gd name="connsiteX1-33" fmla="*/ 513725 w 577940"/>
              <a:gd name="connsiteY1-34" fmla="*/ 13895 h 1027518"/>
              <a:gd name="connsiteX2-35" fmla="*/ 513725 w 577940"/>
              <a:gd name="connsiteY2-36" fmla="*/ 1013623 h 1027518"/>
              <a:gd name="connsiteX3-37" fmla="*/ 0 w 577940"/>
              <a:gd name="connsiteY3-38" fmla="*/ 513759 h 1027518"/>
              <a:gd name="connsiteX0-39" fmla="*/ 0 w 563652"/>
              <a:gd name="connsiteY0-40" fmla="*/ 516056 h 1027520"/>
              <a:gd name="connsiteX1-41" fmla="*/ 499437 w 563652"/>
              <a:gd name="connsiteY1-42" fmla="*/ 13811 h 1027520"/>
              <a:gd name="connsiteX2-43" fmla="*/ 499437 w 563652"/>
              <a:gd name="connsiteY2-44" fmla="*/ 1013539 h 1027520"/>
              <a:gd name="connsiteX3-45" fmla="*/ 0 w 563652"/>
              <a:gd name="connsiteY3-46" fmla="*/ 516056 h 1027520"/>
              <a:gd name="connsiteX0-47" fmla="*/ 765 w 564417"/>
              <a:gd name="connsiteY0-48" fmla="*/ 517865 h 1031182"/>
              <a:gd name="connsiteX1-49" fmla="*/ 500202 w 564417"/>
              <a:gd name="connsiteY1-50" fmla="*/ 15620 h 1031182"/>
              <a:gd name="connsiteX2-51" fmla="*/ 500202 w 564417"/>
              <a:gd name="connsiteY2-52" fmla="*/ 1015348 h 1031182"/>
              <a:gd name="connsiteX3-53" fmla="*/ 765 w 564417"/>
              <a:gd name="connsiteY3-54" fmla="*/ 517865 h 1031182"/>
              <a:gd name="connsiteX0-55" fmla="*/ 1013 w 564665"/>
              <a:gd name="connsiteY0-56" fmla="*/ 502335 h 1015652"/>
              <a:gd name="connsiteX1-57" fmla="*/ 500450 w 564665"/>
              <a:gd name="connsiteY1-58" fmla="*/ 90 h 1015652"/>
              <a:gd name="connsiteX2-59" fmla="*/ 500450 w 564665"/>
              <a:gd name="connsiteY2-60" fmla="*/ 999818 h 1015652"/>
              <a:gd name="connsiteX3-61" fmla="*/ 1013 w 564665"/>
              <a:gd name="connsiteY3-62" fmla="*/ 502335 h 1015652"/>
              <a:gd name="connsiteX0-63" fmla="*/ 1013 w 564665"/>
              <a:gd name="connsiteY0-64" fmla="*/ 502335 h 1015652"/>
              <a:gd name="connsiteX1-65" fmla="*/ 500450 w 564665"/>
              <a:gd name="connsiteY1-66" fmla="*/ 90 h 1015652"/>
              <a:gd name="connsiteX2-67" fmla="*/ 500450 w 564665"/>
              <a:gd name="connsiteY2-68" fmla="*/ 999818 h 1015652"/>
              <a:gd name="connsiteX3-69" fmla="*/ 1013 w 564665"/>
              <a:gd name="connsiteY3-70" fmla="*/ 502335 h 1015652"/>
              <a:gd name="connsiteX0-71" fmla="*/ 1013 w 539560"/>
              <a:gd name="connsiteY0-72" fmla="*/ 502335 h 1015652"/>
              <a:gd name="connsiteX1-73" fmla="*/ 500450 w 539560"/>
              <a:gd name="connsiteY1-74" fmla="*/ 90 h 1015652"/>
              <a:gd name="connsiteX2-75" fmla="*/ 500450 w 539560"/>
              <a:gd name="connsiteY2-76" fmla="*/ 999818 h 1015652"/>
              <a:gd name="connsiteX3-77" fmla="*/ 1013 w 539560"/>
              <a:gd name="connsiteY3-78" fmla="*/ 502335 h 1015652"/>
              <a:gd name="connsiteX0-79" fmla="*/ 1013 w 539560"/>
              <a:gd name="connsiteY0-80" fmla="*/ 502335 h 1000020"/>
              <a:gd name="connsiteX1-81" fmla="*/ 500450 w 539560"/>
              <a:gd name="connsiteY1-82" fmla="*/ 90 h 1000020"/>
              <a:gd name="connsiteX2-83" fmla="*/ 500450 w 539560"/>
              <a:gd name="connsiteY2-84" fmla="*/ 999818 h 1000020"/>
              <a:gd name="connsiteX3-85" fmla="*/ 1013 w 539560"/>
              <a:gd name="connsiteY3-86" fmla="*/ 502335 h 1000020"/>
              <a:gd name="connsiteX0-87" fmla="*/ 1013 w 502066"/>
              <a:gd name="connsiteY0-88" fmla="*/ 502335 h 1000020"/>
              <a:gd name="connsiteX1-89" fmla="*/ 500450 w 502066"/>
              <a:gd name="connsiteY1-90" fmla="*/ 90 h 1000020"/>
              <a:gd name="connsiteX2-91" fmla="*/ 500450 w 502066"/>
              <a:gd name="connsiteY2-92" fmla="*/ 999818 h 1000020"/>
              <a:gd name="connsiteX3-93" fmla="*/ 1013 w 502066"/>
              <a:gd name="connsiteY3-94" fmla="*/ 502335 h 1000020"/>
              <a:gd name="connsiteX0-95" fmla="*/ 122 w 501175"/>
              <a:gd name="connsiteY0-96" fmla="*/ 502333 h 1000013"/>
              <a:gd name="connsiteX1-97" fmla="*/ 499559 w 501175"/>
              <a:gd name="connsiteY1-98" fmla="*/ 88 h 1000013"/>
              <a:gd name="connsiteX2-99" fmla="*/ 499559 w 501175"/>
              <a:gd name="connsiteY2-100" fmla="*/ 999816 h 1000013"/>
              <a:gd name="connsiteX3-101" fmla="*/ 122 w 501175"/>
              <a:gd name="connsiteY3-102" fmla="*/ 502333 h 1000013"/>
              <a:gd name="connsiteX0-103" fmla="*/ 123 w 498795"/>
              <a:gd name="connsiteY0-104" fmla="*/ 497571 h 1000009"/>
              <a:gd name="connsiteX1-105" fmla="*/ 497179 w 498795"/>
              <a:gd name="connsiteY1-106" fmla="*/ 89 h 1000009"/>
              <a:gd name="connsiteX2-107" fmla="*/ 497179 w 498795"/>
              <a:gd name="connsiteY2-108" fmla="*/ 999817 h 1000009"/>
              <a:gd name="connsiteX3-109" fmla="*/ 123 w 498795"/>
              <a:gd name="connsiteY3-110" fmla="*/ 497571 h 1000009"/>
              <a:gd name="connsiteX0-111" fmla="*/ 14 w 498686"/>
              <a:gd name="connsiteY0-112" fmla="*/ 497567 h 999994"/>
              <a:gd name="connsiteX1-113" fmla="*/ 497070 w 498686"/>
              <a:gd name="connsiteY1-114" fmla="*/ 85 h 999994"/>
              <a:gd name="connsiteX2-115" fmla="*/ 497070 w 498686"/>
              <a:gd name="connsiteY2-116" fmla="*/ 999813 h 999994"/>
              <a:gd name="connsiteX3-117" fmla="*/ 14 w 498686"/>
              <a:gd name="connsiteY3-118" fmla="*/ 497567 h 999994"/>
              <a:gd name="connsiteX0-119" fmla="*/ 14 w 498686"/>
              <a:gd name="connsiteY0-120" fmla="*/ 498182 h 1000609"/>
              <a:gd name="connsiteX1-121" fmla="*/ 497070 w 498686"/>
              <a:gd name="connsiteY1-122" fmla="*/ 700 h 1000609"/>
              <a:gd name="connsiteX2-123" fmla="*/ 497070 w 498686"/>
              <a:gd name="connsiteY2-124" fmla="*/ 1000428 h 1000609"/>
              <a:gd name="connsiteX3-125" fmla="*/ 14 w 498686"/>
              <a:gd name="connsiteY3-126" fmla="*/ 498182 h 1000609"/>
              <a:gd name="connsiteX0-127" fmla="*/ 14 w 498686"/>
              <a:gd name="connsiteY0-128" fmla="*/ 497806 h 1000233"/>
              <a:gd name="connsiteX1-129" fmla="*/ 497070 w 498686"/>
              <a:gd name="connsiteY1-130" fmla="*/ 324 h 1000233"/>
              <a:gd name="connsiteX2-131" fmla="*/ 497070 w 498686"/>
              <a:gd name="connsiteY2-132" fmla="*/ 1000052 h 1000233"/>
              <a:gd name="connsiteX3-133" fmla="*/ 14 w 498686"/>
              <a:gd name="connsiteY3-134" fmla="*/ 497806 h 10002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8686" h="1000233">
                <a:moveTo>
                  <a:pt x="14" y="497806"/>
                </a:moveTo>
                <a:cubicBezTo>
                  <a:pt x="-2367" y="190782"/>
                  <a:pt x="290005" y="-9169"/>
                  <a:pt x="497070" y="324"/>
                </a:cubicBezTo>
                <a:cubicBezTo>
                  <a:pt x="501728" y="874210"/>
                  <a:pt x="494584" y="-40"/>
                  <a:pt x="497070" y="1000052"/>
                </a:cubicBezTo>
                <a:cubicBezTo>
                  <a:pt x="266193" y="1007163"/>
                  <a:pt x="2395" y="804830"/>
                  <a:pt x="14" y="497806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14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  <a:lumMod val="31000"/>
                      <a:lumOff val="69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5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7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2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23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24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9770" y="162451"/>
            <a:ext cx="742315" cy="160020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>
              <a:defRPr sz="8000">
                <a:gradFill flip="none" rotWithShape="1">
                  <a:gsLst>
                    <a:gs pos="77000">
                      <a:srgbClr val="71728F"/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rgbClr val="464569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altLang="zh-CN" dirty="0">
                <a:latin typeface="Mobitale Versalete (正文)"/>
              </a:rPr>
              <a:t>2</a:t>
            </a:r>
            <a:endParaRPr lang="en-US" altLang="zh-CN" dirty="0">
              <a:latin typeface="Mobitale Versalete (正文)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57" dur="2967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83" grpId="0" bldLvl="0" animBg="1"/>
      <p:bldP spid="184" grpId="0" bldLvl="0" animBg="1"/>
      <p:bldP spid="34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9144000" cy="5143500"/>
            <a:chOff x="-313824" y="4991230"/>
            <a:chExt cx="9144000" cy="5143500"/>
          </a:xfrm>
        </p:grpSpPr>
        <p:sp>
          <p:nvSpPr>
            <p:cNvPr id="21" name="矩形 20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椭圆 56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椭圆 57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61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447108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378144" y="2644578"/>
            <a:ext cx="765116" cy="765114"/>
          </a:xfrm>
          <a:prstGeom prst="ellipse">
            <a:avLst/>
          </a:prstGeom>
          <a:gradFill>
            <a:gsLst>
              <a:gs pos="0">
                <a:srgbClr val="F3C9FB">
                  <a:alpha val="15000"/>
                </a:srgbClr>
              </a:gs>
              <a:gs pos="98230">
                <a:srgbClr val="80ECDF">
                  <a:alpha val="15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12700">
            <a:gradFill flip="none" rotWithShape="1">
              <a:gsLst>
                <a:gs pos="0">
                  <a:srgbClr val="00FFFF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641794" y="2644578"/>
            <a:ext cx="765116" cy="765114"/>
          </a:xfrm>
          <a:prstGeom prst="ellipse">
            <a:avLst/>
          </a:prstGeom>
          <a:gradFill>
            <a:gsLst>
              <a:gs pos="0">
                <a:srgbClr val="F3C9FB">
                  <a:alpha val="15000"/>
                </a:srgbClr>
              </a:gs>
              <a:gs pos="98230">
                <a:srgbClr val="80ECDF">
                  <a:alpha val="15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12700">
            <a:gradFill flip="none" rotWithShape="1">
              <a:gsLst>
                <a:gs pos="0">
                  <a:srgbClr val="00FFFF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956244" y="2644578"/>
            <a:ext cx="765116" cy="765114"/>
          </a:xfrm>
          <a:prstGeom prst="ellipse">
            <a:avLst/>
          </a:prstGeom>
          <a:gradFill>
            <a:gsLst>
              <a:gs pos="0">
                <a:srgbClr val="F3C9FB">
                  <a:alpha val="15000"/>
                </a:srgbClr>
              </a:gs>
              <a:gs pos="98230">
                <a:srgbClr val="80ECDF">
                  <a:alpha val="15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12700">
            <a:gradFill flip="none" rotWithShape="1">
              <a:gsLst>
                <a:gs pos="0">
                  <a:srgbClr val="00FFFF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53510" y="3561154"/>
            <a:ext cx="4317365" cy="2768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在多个界面中设计了较为美观简洁的</a:t>
            </a:r>
            <a:r>
              <a:rPr lang="en-US" altLang="zh-CN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en-US" altLang="zh-CN" kern="2000" dirty="0">
              <a:solidFill>
                <a:schemeClr val="bg1"/>
              </a:solidFill>
              <a:effectLst>
                <a:glow rad="88900">
                  <a:srgbClr val="5291C0">
                    <a:alpha val="38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15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  <a:lumMod val="31000"/>
                      <a:lumOff val="69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6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8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0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24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25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6" name="Picture 40" descr="hands_ip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5" y="681822"/>
            <a:ext cx="3246313" cy="44703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41914" y="933281"/>
            <a:ext cx="1894840" cy="2485073"/>
          </a:xfrm>
          <a:custGeom>
            <a:avLst/>
            <a:gdLst>
              <a:gd name="connsiteX0" fmla="*/ 0 w 1894840"/>
              <a:gd name="connsiteY0" fmla="*/ 0 h 2499360"/>
              <a:gd name="connsiteX1" fmla="*/ 1894840 w 1894840"/>
              <a:gd name="connsiteY1" fmla="*/ 0 h 2499360"/>
              <a:gd name="connsiteX2" fmla="*/ 1894840 w 1894840"/>
              <a:gd name="connsiteY2" fmla="*/ 2499360 h 2499360"/>
              <a:gd name="connsiteX3" fmla="*/ 0 w 1894840"/>
              <a:gd name="connsiteY3" fmla="*/ 2499360 h 2499360"/>
              <a:gd name="connsiteX4" fmla="*/ 0 w 1894840"/>
              <a:gd name="connsiteY4" fmla="*/ 0 h 2499360"/>
              <a:gd name="connsiteX0-1" fmla="*/ 0 w 1894840"/>
              <a:gd name="connsiteY0-2" fmla="*/ 0 h 2499360"/>
              <a:gd name="connsiteX1-3" fmla="*/ 1894840 w 1894840"/>
              <a:gd name="connsiteY1-4" fmla="*/ 0 h 2499360"/>
              <a:gd name="connsiteX2-5" fmla="*/ 1891665 w 1894840"/>
              <a:gd name="connsiteY2-6" fmla="*/ 1852295 h 2499360"/>
              <a:gd name="connsiteX3-7" fmla="*/ 1894840 w 1894840"/>
              <a:gd name="connsiteY3-8" fmla="*/ 2499360 h 2499360"/>
              <a:gd name="connsiteX4-9" fmla="*/ 0 w 1894840"/>
              <a:gd name="connsiteY4-10" fmla="*/ 2499360 h 2499360"/>
              <a:gd name="connsiteX5" fmla="*/ 0 w 1894840"/>
              <a:gd name="connsiteY5" fmla="*/ 0 h 2499360"/>
              <a:gd name="connsiteX0-11" fmla="*/ 0 w 1894840"/>
              <a:gd name="connsiteY0-12" fmla="*/ 0 h 2499360"/>
              <a:gd name="connsiteX1-13" fmla="*/ 1894840 w 1894840"/>
              <a:gd name="connsiteY1-14" fmla="*/ 0 h 2499360"/>
              <a:gd name="connsiteX2-15" fmla="*/ 1850390 w 1894840"/>
              <a:gd name="connsiteY2-16" fmla="*/ 1852295 h 2499360"/>
              <a:gd name="connsiteX3-17" fmla="*/ 1894840 w 1894840"/>
              <a:gd name="connsiteY3-18" fmla="*/ 2499360 h 2499360"/>
              <a:gd name="connsiteX4-19" fmla="*/ 0 w 1894840"/>
              <a:gd name="connsiteY4-20" fmla="*/ 2499360 h 2499360"/>
              <a:gd name="connsiteX5-21" fmla="*/ 0 w 1894840"/>
              <a:gd name="connsiteY5-22" fmla="*/ 0 h 2499360"/>
              <a:gd name="connsiteX0-23" fmla="*/ 0 w 1894840"/>
              <a:gd name="connsiteY0-24" fmla="*/ 0 h 2499360"/>
              <a:gd name="connsiteX1-25" fmla="*/ 1894840 w 1894840"/>
              <a:gd name="connsiteY1-26" fmla="*/ 0 h 2499360"/>
              <a:gd name="connsiteX2-27" fmla="*/ 1875790 w 1894840"/>
              <a:gd name="connsiteY2-28" fmla="*/ 1791970 h 2499360"/>
              <a:gd name="connsiteX3-29" fmla="*/ 1894840 w 1894840"/>
              <a:gd name="connsiteY3-30" fmla="*/ 2499360 h 2499360"/>
              <a:gd name="connsiteX4-31" fmla="*/ 0 w 1894840"/>
              <a:gd name="connsiteY4-32" fmla="*/ 2499360 h 2499360"/>
              <a:gd name="connsiteX5-33" fmla="*/ 0 w 1894840"/>
              <a:gd name="connsiteY5-34" fmla="*/ 0 h 2499360"/>
              <a:gd name="connsiteX0-35" fmla="*/ 0 w 1894840"/>
              <a:gd name="connsiteY0-36" fmla="*/ 0 h 2499360"/>
              <a:gd name="connsiteX1-37" fmla="*/ 1894840 w 1894840"/>
              <a:gd name="connsiteY1-38" fmla="*/ 0 h 2499360"/>
              <a:gd name="connsiteX2-39" fmla="*/ 1875790 w 1894840"/>
              <a:gd name="connsiteY2-40" fmla="*/ 1791970 h 2499360"/>
              <a:gd name="connsiteX3-41" fmla="*/ 1894840 w 1894840"/>
              <a:gd name="connsiteY3-42" fmla="*/ 2499360 h 2499360"/>
              <a:gd name="connsiteX4-43" fmla="*/ 0 w 1894840"/>
              <a:gd name="connsiteY4-44" fmla="*/ 2499360 h 2499360"/>
              <a:gd name="connsiteX5-45" fmla="*/ 0 w 1894840"/>
              <a:gd name="connsiteY5-46" fmla="*/ 0 h 2499360"/>
              <a:gd name="connsiteX0-47" fmla="*/ 0 w 1894840"/>
              <a:gd name="connsiteY0-48" fmla="*/ 0 h 2499360"/>
              <a:gd name="connsiteX1-49" fmla="*/ 1894840 w 1894840"/>
              <a:gd name="connsiteY1-50" fmla="*/ 0 h 2499360"/>
              <a:gd name="connsiteX2-51" fmla="*/ 1875790 w 1894840"/>
              <a:gd name="connsiteY2-52" fmla="*/ 1791970 h 2499360"/>
              <a:gd name="connsiteX3-53" fmla="*/ 1894840 w 1894840"/>
              <a:gd name="connsiteY3-54" fmla="*/ 2499360 h 2499360"/>
              <a:gd name="connsiteX4-55" fmla="*/ 0 w 1894840"/>
              <a:gd name="connsiteY4-56" fmla="*/ 2499360 h 2499360"/>
              <a:gd name="connsiteX5-57" fmla="*/ 0 w 1894840"/>
              <a:gd name="connsiteY5-58" fmla="*/ 0 h 2499360"/>
              <a:gd name="connsiteX0-59" fmla="*/ 0 w 1894840"/>
              <a:gd name="connsiteY0-60" fmla="*/ 0 h 2499360"/>
              <a:gd name="connsiteX1-61" fmla="*/ 1894840 w 1894840"/>
              <a:gd name="connsiteY1-62" fmla="*/ 0 h 2499360"/>
              <a:gd name="connsiteX2-63" fmla="*/ 1875790 w 1894840"/>
              <a:gd name="connsiteY2-64" fmla="*/ 1791970 h 2499360"/>
              <a:gd name="connsiteX3-65" fmla="*/ 1894840 w 1894840"/>
              <a:gd name="connsiteY3-66" fmla="*/ 2499360 h 2499360"/>
              <a:gd name="connsiteX4-67" fmla="*/ 0 w 1894840"/>
              <a:gd name="connsiteY4-68" fmla="*/ 2499360 h 2499360"/>
              <a:gd name="connsiteX5-69" fmla="*/ 0 w 1894840"/>
              <a:gd name="connsiteY5-70" fmla="*/ 0 h 2499360"/>
              <a:gd name="connsiteX0-71" fmla="*/ 0 w 1894840"/>
              <a:gd name="connsiteY0-72" fmla="*/ 0 h 2499360"/>
              <a:gd name="connsiteX1-73" fmla="*/ 1894840 w 1894840"/>
              <a:gd name="connsiteY1-74" fmla="*/ 0 h 2499360"/>
              <a:gd name="connsiteX2-75" fmla="*/ 1875790 w 1894840"/>
              <a:gd name="connsiteY2-76" fmla="*/ 1791970 h 2499360"/>
              <a:gd name="connsiteX3-77" fmla="*/ 1805940 w 1894840"/>
              <a:gd name="connsiteY3-78" fmla="*/ 2473960 h 2499360"/>
              <a:gd name="connsiteX4-79" fmla="*/ 0 w 1894840"/>
              <a:gd name="connsiteY4-80" fmla="*/ 2499360 h 2499360"/>
              <a:gd name="connsiteX5-81" fmla="*/ 0 w 1894840"/>
              <a:gd name="connsiteY5-82" fmla="*/ 0 h 2499360"/>
              <a:gd name="connsiteX0-83" fmla="*/ 0 w 1894840"/>
              <a:gd name="connsiteY0-84" fmla="*/ 0 h 2499360"/>
              <a:gd name="connsiteX1-85" fmla="*/ 1894840 w 1894840"/>
              <a:gd name="connsiteY1-86" fmla="*/ 0 h 2499360"/>
              <a:gd name="connsiteX2-87" fmla="*/ 1875790 w 1894840"/>
              <a:gd name="connsiteY2-88" fmla="*/ 1791970 h 2499360"/>
              <a:gd name="connsiteX3-89" fmla="*/ 1824990 w 1894840"/>
              <a:gd name="connsiteY3-90" fmla="*/ 2483485 h 2499360"/>
              <a:gd name="connsiteX4-91" fmla="*/ 0 w 1894840"/>
              <a:gd name="connsiteY4-92" fmla="*/ 2499360 h 2499360"/>
              <a:gd name="connsiteX5-93" fmla="*/ 0 w 1894840"/>
              <a:gd name="connsiteY5-94" fmla="*/ 0 h 2499360"/>
              <a:gd name="connsiteX0-95" fmla="*/ 0 w 1894840"/>
              <a:gd name="connsiteY0-96" fmla="*/ 0 h 2499360"/>
              <a:gd name="connsiteX1-97" fmla="*/ 1894840 w 1894840"/>
              <a:gd name="connsiteY1-98" fmla="*/ 0 h 2499360"/>
              <a:gd name="connsiteX2-99" fmla="*/ 1875790 w 1894840"/>
              <a:gd name="connsiteY2-100" fmla="*/ 1791970 h 2499360"/>
              <a:gd name="connsiteX3-101" fmla="*/ 1824990 w 1894840"/>
              <a:gd name="connsiteY3-102" fmla="*/ 2483485 h 2499360"/>
              <a:gd name="connsiteX4-103" fmla="*/ 0 w 1894840"/>
              <a:gd name="connsiteY4-104" fmla="*/ 2499360 h 2499360"/>
              <a:gd name="connsiteX5-105" fmla="*/ 0 w 1894840"/>
              <a:gd name="connsiteY5-106" fmla="*/ 0 h 2499360"/>
              <a:gd name="connsiteX0-107" fmla="*/ 0 w 1894840"/>
              <a:gd name="connsiteY0-108" fmla="*/ 0 h 2499360"/>
              <a:gd name="connsiteX1-109" fmla="*/ 1894840 w 1894840"/>
              <a:gd name="connsiteY1-110" fmla="*/ 0 h 2499360"/>
              <a:gd name="connsiteX2-111" fmla="*/ 1875790 w 1894840"/>
              <a:gd name="connsiteY2-112" fmla="*/ 1791970 h 2499360"/>
              <a:gd name="connsiteX3-113" fmla="*/ 1824990 w 1894840"/>
              <a:gd name="connsiteY3-114" fmla="*/ 2483485 h 2499360"/>
              <a:gd name="connsiteX4-115" fmla="*/ 0 w 1894840"/>
              <a:gd name="connsiteY4-116" fmla="*/ 2499360 h 2499360"/>
              <a:gd name="connsiteX5-117" fmla="*/ 953 w 1894840"/>
              <a:gd name="connsiteY5-118" fmla="*/ 1798320 h 2499360"/>
              <a:gd name="connsiteX6" fmla="*/ 0 w 1894840"/>
              <a:gd name="connsiteY6" fmla="*/ 0 h 2499360"/>
              <a:gd name="connsiteX0-119" fmla="*/ 0 w 1894840"/>
              <a:gd name="connsiteY0-120" fmla="*/ 0 h 2499360"/>
              <a:gd name="connsiteX1-121" fmla="*/ 1894840 w 1894840"/>
              <a:gd name="connsiteY1-122" fmla="*/ 0 h 2499360"/>
              <a:gd name="connsiteX2-123" fmla="*/ 1875790 w 1894840"/>
              <a:gd name="connsiteY2-124" fmla="*/ 1791970 h 2499360"/>
              <a:gd name="connsiteX3-125" fmla="*/ 1824990 w 1894840"/>
              <a:gd name="connsiteY3-126" fmla="*/ 2483485 h 2499360"/>
              <a:gd name="connsiteX4-127" fmla="*/ 0 w 1894840"/>
              <a:gd name="connsiteY4-128" fmla="*/ 2499360 h 2499360"/>
              <a:gd name="connsiteX5-129" fmla="*/ 953 w 1894840"/>
              <a:gd name="connsiteY5-130" fmla="*/ 1798320 h 2499360"/>
              <a:gd name="connsiteX6-131" fmla="*/ 0 w 1894840"/>
              <a:gd name="connsiteY6-132" fmla="*/ 0 h 2499360"/>
              <a:gd name="connsiteX0-133" fmla="*/ 0 w 1894840"/>
              <a:gd name="connsiteY0-134" fmla="*/ 0 h 2499360"/>
              <a:gd name="connsiteX1-135" fmla="*/ 1894840 w 1894840"/>
              <a:gd name="connsiteY1-136" fmla="*/ 0 h 2499360"/>
              <a:gd name="connsiteX2-137" fmla="*/ 1875790 w 1894840"/>
              <a:gd name="connsiteY2-138" fmla="*/ 1791970 h 2499360"/>
              <a:gd name="connsiteX3-139" fmla="*/ 1824990 w 1894840"/>
              <a:gd name="connsiteY3-140" fmla="*/ 2483485 h 2499360"/>
              <a:gd name="connsiteX4-141" fmla="*/ 0 w 1894840"/>
              <a:gd name="connsiteY4-142" fmla="*/ 2499360 h 2499360"/>
              <a:gd name="connsiteX5-143" fmla="*/ 953 w 1894840"/>
              <a:gd name="connsiteY5-144" fmla="*/ 1798320 h 2499360"/>
              <a:gd name="connsiteX6-145" fmla="*/ 0 w 1894840"/>
              <a:gd name="connsiteY6-146" fmla="*/ 0 h 2499360"/>
              <a:gd name="connsiteX0-147" fmla="*/ 0 w 1894840"/>
              <a:gd name="connsiteY0-148" fmla="*/ 0 h 2499360"/>
              <a:gd name="connsiteX1-149" fmla="*/ 1894840 w 1894840"/>
              <a:gd name="connsiteY1-150" fmla="*/ 0 h 2499360"/>
              <a:gd name="connsiteX2-151" fmla="*/ 1875790 w 1894840"/>
              <a:gd name="connsiteY2-152" fmla="*/ 1791970 h 2499360"/>
              <a:gd name="connsiteX3-153" fmla="*/ 1824990 w 1894840"/>
              <a:gd name="connsiteY3-154" fmla="*/ 2483485 h 2499360"/>
              <a:gd name="connsiteX4-155" fmla="*/ 0 w 1894840"/>
              <a:gd name="connsiteY4-156" fmla="*/ 2499360 h 2499360"/>
              <a:gd name="connsiteX5-157" fmla="*/ 953 w 1894840"/>
              <a:gd name="connsiteY5-158" fmla="*/ 1798320 h 2499360"/>
              <a:gd name="connsiteX6-159" fmla="*/ 0 w 1894840"/>
              <a:gd name="connsiteY6-160" fmla="*/ 0 h 2499360"/>
              <a:gd name="connsiteX0-161" fmla="*/ 0 w 1894840"/>
              <a:gd name="connsiteY0-162" fmla="*/ 0 h 2499360"/>
              <a:gd name="connsiteX1-163" fmla="*/ 1894840 w 1894840"/>
              <a:gd name="connsiteY1-164" fmla="*/ 0 h 2499360"/>
              <a:gd name="connsiteX2-165" fmla="*/ 1875790 w 1894840"/>
              <a:gd name="connsiteY2-166" fmla="*/ 1791970 h 2499360"/>
              <a:gd name="connsiteX3-167" fmla="*/ 1824990 w 1894840"/>
              <a:gd name="connsiteY3-168" fmla="*/ 2483485 h 2499360"/>
              <a:gd name="connsiteX4-169" fmla="*/ 0 w 1894840"/>
              <a:gd name="connsiteY4-170" fmla="*/ 2499360 h 2499360"/>
              <a:gd name="connsiteX5-171" fmla="*/ 953 w 1894840"/>
              <a:gd name="connsiteY5-172" fmla="*/ 1798320 h 2499360"/>
              <a:gd name="connsiteX6-173" fmla="*/ 0 w 1894840"/>
              <a:gd name="connsiteY6-174" fmla="*/ 0 h 2499360"/>
              <a:gd name="connsiteX0-175" fmla="*/ 0 w 1894840"/>
              <a:gd name="connsiteY0-176" fmla="*/ 0 h 2499360"/>
              <a:gd name="connsiteX1-177" fmla="*/ 1894840 w 1894840"/>
              <a:gd name="connsiteY1-178" fmla="*/ 0 h 2499360"/>
              <a:gd name="connsiteX2-179" fmla="*/ 1875790 w 1894840"/>
              <a:gd name="connsiteY2-180" fmla="*/ 1791970 h 2499360"/>
              <a:gd name="connsiteX3-181" fmla="*/ 1824990 w 1894840"/>
              <a:gd name="connsiteY3-182" fmla="*/ 2483485 h 2499360"/>
              <a:gd name="connsiteX4-183" fmla="*/ 0 w 1894840"/>
              <a:gd name="connsiteY4-184" fmla="*/ 2499360 h 2499360"/>
              <a:gd name="connsiteX5-185" fmla="*/ 953 w 1894840"/>
              <a:gd name="connsiteY5-186" fmla="*/ 1798320 h 2499360"/>
              <a:gd name="connsiteX6-187" fmla="*/ 0 w 1894840"/>
              <a:gd name="connsiteY6-188" fmla="*/ 0 h 2499360"/>
              <a:gd name="connsiteX0-189" fmla="*/ 0 w 1894840"/>
              <a:gd name="connsiteY0-190" fmla="*/ 0 h 2499360"/>
              <a:gd name="connsiteX1-191" fmla="*/ 1894840 w 1894840"/>
              <a:gd name="connsiteY1-192" fmla="*/ 0 h 2499360"/>
              <a:gd name="connsiteX2-193" fmla="*/ 1875790 w 1894840"/>
              <a:gd name="connsiteY2-194" fmla="*/ 1791970 h 2499360"/>
              <a:gd name="connsiteX3-195" fmla="*/ 1824990 w 1894840"/>
              <a:gd name="connsiteY3-196" fmla="*/ 2483485 h 2499360"/>
              <a:gd name="connsiteX4-197" fmla="*/ 0 w 1894840"/>
              <a:gd name="connsiteY4-198" fmla="*/ 2499360 h 2499360"/>
              <a:gd name="connsiteX5-199" fmla="*/ 953 w 1894840"/>
              <a:gd name="connsiteY5-200" fmla="*/ 1798320 h 2499360"/>
              <a:gd name="connsiteX6-201" fmla="*/ 0 w 1894840"/>
              <a:gd name="connsiteY6-202" fmla="*/ 0 h 2499360"/>
              <a:gd name="connsiteX0-203" fmla="*/ 0 w 1894840"/>
              <a:gd name="connsiteY0-204" fmla="*/ 0 h 2499360"/>
              <a:gd name="connsiteX1-205" fmla="*/ 1894840 w 1894840"/>
              <a:gd name="connsiteY1-206" fmla="*/ 0 h 2499360"/>
              <a:gd name="connsiteX2-207" fmla="*/ 1875790 w 1894840"/>
              <a:gd name="connsiteY2-208" fmla="*/ 1791970 h 2499360"/>
              <a:gd name="connsiteX3-209" fmla="*/ 1824990 w 1894840"/>
              <a:gd name="connsiteY3-210" fmla="*/ 2483485 h 2499360"/>
              <a:gd name="connsiteX4-211" fmla="*/ 0 w 1894840"/>
              <a:gd name="connsiteY4-212" fmla="*/ 2499360 h 2499360"/>
              <a:gd name="connsiteX5-213" fmla="*/ 15240 w 1894840"/>
              <a:gd name="connsiteY5-214" fmla="*/ 1636395 h 2499360"/>
              <a:gd name="connsiteX6-215" fmla="*/ 0 w 1894840"/>
              <a:gd name="connsiteY6-216" fmla="*/ 0 h 2499360"/>
              <a:gd name="connsiteX0-217" fmla="*/ 0 w 1894840"/>
              <a:gd name="connsiteY0-218" fmla="*/ 0 h 2499360"/>
              <a:gd name="connsiteX1-219" fmla="*/ 1894840 w 1894840"/>
              <a:gd name="connsiteY1-220" fmla="*/ 0 h 2499360"/>
              <a:gd name="connsiteX2-221" fmla="*/ 1875790 w 1894840"/>
              <a:gd name="connsiteY2-222" fmla="*/ 1791970 h 2499360"/>
              <a:gd name="connsiteX3-223" fmla="*/ 1824990 w 1894840"/>
              <a:gd name="connsiteY3-224" fmla="*/ 2483485 h 2499360"/>
              <a:gd name="connsiteX4-225" fmla="*/ 0 w 1894840"/>
              <a:gd name="connsiteY4-226" fmla="*/ 2499360 h 2499360"/>
              <a:gd name="connsiteX5-227" fmla="*/ 10478 w 1894840"/>
              <a:gd name="connsiteY5-228" fmla="*/ 1750695 h 2499360"/>
              <a:gd name="connsiteX6-229" fmla="*/ 0 w 1894840"/>
              <a:gd name="connsiteY6-230" fmla="*/ 0 h 2499360"/>
              <a:gd name="connsiteX0-231" fmla="*/ 0 w 1894840"/>
              <a:gd name="connsiteY0-232" fmla="*/ 0 h 2499360"/>
              <a:gd name="connsiteX1-233" fmla="*/ 1894840 w 1894840"/>
              <a:gd name="connsiteY1-234" fmla="*/ 0 h 2499360"/>
              <a:gd name="connsiteX2-235" fmla="*/ 1875790 w 1894840"/>
              <a:gd name="connsiteY2-236" fmla="*/ 1791970 h 2499360"/>
              <a:gd name="connsiteX3-237" fmla="*/ 1824990 w 1894840"/>
              <a:gd name="connsiteY3-238" fmla="*/ 2483485 h 2499360"/>
              <a:gd name="connsiteX4-239" fmla="*/ 0 w 1894840"/>
              <a:gd name="connsiteY4-240" fmla="*/ 2499360 h 2499360"/>
              <a:gd name="connsiteX5-241" fmla="*/ 10478 w 1894840"/>
              <a:gd name="connsiteY5-242" fmla="*/ 1750695 h 2499360"/>
              <a:gd name="connsiteX6-243" fmla="*/ 0 w 1894840"/>
              <a:gd name="connsiteY6-244" fmla="*/ 0 h 2499360"/>
              <a:gd name="connsiteX0-245" fmla="*/ 0 w 1894840"/>
              <a:gd name="connsiteY0-246" fmla="*/ 0 h 2499360"/>
              <a:gd name="connsiteX1-247" fmla="*/ 1894840 w 1894840"/>
              <a:gd name="connsiteY1-248" fmla="*/ 0 h 2499360"/>
              <a:gd name="connsiteX2-249" fmla="*/ 1875790 w 1894840"/>
              <a:gd name="connsiteY2-250" fmla="*/ 1791970 h 2499360"/>
              <a:gd name="connsiteX3-251" fmla="*/ 1824990 w 1894840"/>
              <a:gd name="connsiteY3-252" fmla="*/ 2483485 h 2499360"/>
              <a:gd name="connsiteX4-253" fmla="*/ 0 w 1894840"/>
              <a:gd name="connsiteY4-254" fmla="*/ 2499360 h 2499360"/>
              <a:gd name="connsiteX5-255" fmla="*/ 10478 w 1894840"/>
              <a:gd name="connsiteY5-256" fmla="*/ 1750695 h 2499360"/>
              <a:gd name="connsiteX6-257" fmla="*/ 0 w 1894840"/>
              <a:gd name="connsiteY6-258" fmla="*/ 0 h 2499360"/>
              <a:gd name="connsiteX0-259" fmla="*/ 0 w 1894840"/>
              <a:gd name="connsiteY0-260" fmla="*/ 0 h 2499360"/>
              <a:gd name="connsiteX1-261" fmla="*/ 1894840 w 1894840"/>
              <a:gd name="connsiteY1-262" fmla="*/ 0 h 2499360"/>
              <a:gd name="connsiteX2-263" fmla="*/ 1875790 w 1894840"/>
              <a:gd name="connsiteY2-264" fmla="*/ 1791970 h 2499360"/>
              <a:gd name="connsiteX3-265" fmla="*/ 1824990 w 1894840"/>
              <a:gd name="connsiteY3-266" fmla="*/ 2483485 h 2499360"/>
              <a:gd name="connsiteX4-267" fmla="*/ 0 w 1894840"/>
              <a:gd name="connsiteY4-268" fmla="*/ 2499360 h 2499360"/>
              <a:gd name="connsiteX5-269" fmla="*/ 10478 w 1894840"/>
              <a:gd name="connsiteY5-270" fmla="*/ 1750695 h 2499360"/>
              <a:gd name="connsiteX6-271" fmla="*/ 0 w 1894840"/>
              <a:gd name="connsiteY6-272" fmla="*/ 0 h 2499360"/>
              <a:gd name="connsiteX0-273" fmla="*/ 0 w 1894840"/>
              <a:gd name="connsiteY0-274" fmla="*/ 0 h 2483485"/>
              <a:gd name="connsiteX1-275" fmla="*/ 1894840 w 1894840"/>
              <a:gd name="connsiteY1-276" fmla="*/ 0 h 2483485"/>
              <a:gd name="connsiteX2-277" fmla="*/ 1875790 w 1894840"/>
              <a:gd name="connsiteY2-278" fmla="*/ 1791970 h 2483485"/>
              <a:gd name="connsiteX3-279" fmla="*/ 1824990 w 1894840"/>
              <a:gd name="connsiteY3-280" fmla="*/ 2483485 h 2483485"/>
              <a:gd name="connsiteX4-281" fmla="*/ 147638 w 1894840"/>
              <a:gd name="connsiteY4-282" fmla="*/ 2475548 h 2483485"/>
              <a:gd name="connsiteX5-283" fmla="*/ 10478 w 1894840"/>
              <a:gd name="connsiteY5-284" fmla="*/ 1750695 h 2483485"/>
              <a:gd name="connsiteX6-285" fmla="*/ 0 w 1894840"/>
              <a:gd name="connsiteY6-286" fmla="*/ 0 h 2483485"/>
              <a:gd name="connsiteX0-287" fmla="*/ 0 w 1894840"/>
              <a:gd name="connsiteY0-288" fmla="*/ 0 h 2485073"/>
              <a:gd name="connsiteX1-289" fmla="*/ 1894840 w 1894840"/>
              <a:gd name="connsiteY1-290" fmla="*/ 0 h 2485073"/>
              <a:gd name="connsiteX2-291" fmla="*/ 1875790 w 1894840"/>
              <a:gd name="connsiteY2-292" fmla="*/ 1791970 h 2485073"/>
              <a:gd name="connsiteX3-293" fmla="*/ 1824990 w 1894840"/>
              <a:gd name="connsiteY3-294" fmla="*/ 2483485 h 2485073"/>
              <a:gd name="connsiteX4-295" fmla="*/ 100013 w 1894840"/>
              <a:gd name="connsiteY4-296" fmla="*/ 2485073 h 2485073"/>
              <a:gd name="connsiteX5-297" fmla="*/ 10478 w 1894840"/>
              <a:gd name="connsiteY5-298" fmla="*/ 1750695 h 2485073"/>
              <a:gd name="connsiteX6-299" fmla="*/ 0 w 1894840"/>
              <a:gd name="connsiteY6-300" fmla="*/ 0 h 2485073"/>
              <a:gd name="connsiteX0-301" fmla="*/ 0 w 1894840"/>
              <a:gd name="connsiteY0-302" fmla="*/ 0 h 2485073"/>
              <a:gd name="connsiteX1-303" fmla="*/ 1894840 w 1894840"/>
              <a:gd name="connsiteY1-304" fmla="*/ 0 h 2485073"/>
              <a:gd name="connsiteX2-305" fmla="*/ 1875790 w 1894840"/>
              <a:gd name="connsiteY2-306" fmla="*/ 1791970 h 2485073"/>
              <a:gd name="connsiteX3-307" fmla="*/ 1824990 w 1894840"/>
              <a:gd name="connsiteY3-308" fmla="*/ 2483485 h 2485073"/>
              <a:gd name="connsiteX4-309" fmla="*/ 100013 w 1894840"/>
              <a:gd name="connsiteY4-310" fmla="*/ 2485073 h 2485073"/>
              <a:gd name="connsiteX5-311" fmla="*/ 10478 w 1894840"/>
              <a:gd name="connsiteY5-312" fmla="*/ 1750695 h 2485073"/>
              <a:gd name="connsiteX6-313" fmla="*/ 0 w 1894840"/>
              <a:gd name="connsiteY6-314" fmla="*/ 0 h 2485073"/>
              <a:gd name="connsiteX0-315" fmla="*/ 0 w 1894840"/>
              <a:gd name="connsiteY0-316" fmla="*/ 0 h 2485073"/>
              <a:gd name="connsiteX1-317" fmla="*/ 1894840 w 1894840"/>
              <a:gd name="connsiteY1-318" fmla="*/ 0 h 2485073"/>
              <a:gd name="connsiteX2-319" fmla="*/ 1875790 w 1894840"/>
              <a:gd name="connsiteY2-320" fmla="*/ 1791970 h 2485073"/>
              <a:gd name="connsiteX3-321" fmla="*/ 1824990 w 1894840"/>
              <a:gd name="connsiteY3-322" fmla="*/ 2483485 h 2485073"/>
              <a:gd name="connsiteX4-323" fmla="*/ 100013 w 1894840"/>
              <a:gd name="connsiteY4-324" fmla="*/ 2485073 h 2485073"/>
              <a:gd name="connsiteX5-325" fmla="*/ 10478 w 1894840"/>
              <a:gd name="connsiteY5-326" fmla="*/ 1750695 h 2485073"/>
              <a:gd name="connsiteX6-327" fmla="*/ 0 w 1894840"/>
              <a:gd name="connsiteY6-328" fmla="*/ 0 h 2485073"/>
              <a:gd name="connsiteX0-329" fmla="*/ 0 w 1894840"/>
              <a:gd name="connsiteY0-330" fmla="*/ 0 h 2485073"/>
              <a:gd name="connsiteX1-331" fmla="*/ 1894840 w 1894840"/>
              <a:gd name="connsiteY1-332" fmla="*/ 0 h 2485073"/>
              <a:gd name="connsiteX2-333" fmla="*/ 1875790 w 1894840"/>
              <a:gd name="connsiteY2-334" fmla="*/ 1791970 h 2485073"/>
              <a:gd name="connsiteX3-335" fmla="*/ 1824990 w 1894840"/>
              <a:gd name="connsiteY3-336" fmla="*/ 2483485 h 2485073"/>
              <a:gd name="connsiteX4-337" fmla="*/ 100013 w 1894840"/>
              <a:gd name="connsiteY4-338" fmla="*/ 2485073 h 2485073"/>
              <a:gd name="connsiteX5-339" fmla="*/ 10478 w 1894840"/>
              <a:gd name="connsiteY5-340" fmla="*/ 1750695 h 2485073"/>
              <a:gd name="connsiteX6-341" fmla="*/ 0 w 1894840"/>
              <a:gd name="connsiteY6-342" fmla="*/ 0 h 2485073"/>
              <a:gd name="connsiteX0-343" fmla="*/ 0 w 1894840"/>
              <a:gd name="connsiteY0-344" fmla="*/ 0 h 2485073"/>
              <a:gd name="connsiteX1-345" fmla="*/ 1894840 w 1894840"/>
              <a:gd name="connsiteY1-346" fmla="*/ 0 h 2485073"/>
              <a:gd name="connsiteX2-347" fmla="*/ 1875790 w 1894840"/>
              <a:gd name="connsiteY2-348" fmla="*/ 1791970 h 2485073"/>
              <a:gd name="connsiteX3-349" fmla="*/ 1824990 w 1894840"/>
              <a:gd name="connsiteY3-350" fmla="*/ 2483485 h 2485073"/>
              <a:gd name="connsiteX4-351" fmla="*/ 100013 w 1894840"/>
              <a:gd name="connsiteY4-352" fmla="*/ 2485073 h 2485073"/>
              <a:gd name="connsiteX5-353" fmla="*/ 10478 w 1894840"/>
              <a:gd name="connsiteY5-354" fmla="*/ 1750695 h 2485073"/>
              <a:gd name="connsiteX6-355" fmla="*/ 0 w 1894840"/>
              <a:gd name="connsiteY6-356" fmla="*/ 0 h 2485073"/>
              <a:gd name="connsiteX0-357" fmla="*/ 0 w 1894840"/>
              <a:gd name="connsiteY0-358" fmla="*/ 0 h 2485073"/>
              <a:gd name="connsiteX1-359" fmla="*/ 1894840 w 1894840"/>
              <a:gd name="connsiteY1-360" fmla="*/ 0 h 2485073"/>
              <a:gd name="connsiteX2-361" fmla="*/ 1875790 w 1894840"/>
              <a:gd name="connsiteY2-362" fmla="*/ 1791970 h 2485073"/>
              <a:gd name="connsiteX3-363" fmla="*/ 1824990 w 1894840"/>
              <a:gd name="connsiteY3-364" fmla="*/ 2483485 h 2485073"/>
              <a:gd name="connsiteX4-365" fmla="*/ 100013 w 1894840"/>
              <a:gd name="connsiteY4-366" fmla="*/ 2485073 h 2485073"/>
              <a:gd name="connsiteX5-367" fmla="*/ 10478 w 1894840"/>
              <a:gd name="connsiteY5-368" fmla="*/ 1750695 h 2485073"/>
              <a:gd name="connsiteX6-369" fmla="*/ 0 w 1894840"/>
              <a:gd name="connsiteY6-370" fmla="*/ 0 h 24850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131" y="connsiteY6-132"/>
              </a:cxn>
            </a:cxnLst>
            <a:rect l="l" t="t" r="r" b="b"/>
            <a:pathLst>
              <a:path w="1894840" h="2485073">
                <a:moveTo>
                  <a:pt x="0" y="0"/>
                </a:moveTo>
                <a:lnTo>
                  <a:pt x="1894840" y="0"/>
                </a:lnTo>
                <a:cubicBezTo>
                  <a:pt x="1893782" y="617432"/>
                  <a:pt x="1876848" y="1174538"/>
                  <a:pt x="1875790" y="1791970"/>
                </a:cubicBezTo>
                <a:cubicBezTo>
                  <a:pt x="1756198" y="2245783"/>
                  <a:pt x="1887432" y="2055072"/>
                  <a:pt x="1824990" y="2483485"/>
                </a:cubicBezTo>
                <a:lnTo>
                  <a:pt x="100013" y="2485073"/>
                </a:lnTo>
                <a:cubicBezTo>
                  <a:pt x="86043" y="2256155"/>
                  <a:pt x="334011" y="1398587"/>
                  <a:pt x="10478" y="1750695"/>
                </a:cubicBezTo>
                <a:cubicBezTo>
                  <a:pt x="10160" y="1151255"/>
                  <a:pt x="318" y="599440"/>
                  <a:pt x="0" y="0"/>
                </a:cubicBezTo>
                <a:close/>
              </a:path>
            </a:pathLst>
          </a:custGeom>
          <a:blipFill rotWithShape="1">
            <a:blip r:embed="rId3"/>
            <a:stretch>
              <a:fillRect l="-4425" t="-506" r="-53005" b="-35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46914E-7 L 0.19844 -0.0040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2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19844 -0.00401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2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19844 -0.0040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7" grpId="0" bldLvl="0" animBg="1"/>
      <p:bldP spid="17" grpId="1" bldLvl="0" animBg="1"/>
      <p:bldP spid="19" grpId="0" bldLvl="0" animBg="1"/>
      <p:bldP spid="19" grpId="1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43"/>
            <a:ext cx="9144000" cy="5143500"/>
            <a:chOff x="-313824" y="4991230"/>
            <a:chExt cx="9144000" cy="5143500"/>
          </a:xfrm>
        </p:grpSpPr>
        <p:sp>
          <p:nvSpPr>
            <p:cNvPr id="19" name="矩形 18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椭圆 56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椭圆 57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61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28" name="图片 1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00" y="1"/>
            <a:ext cx="9144000" cy="214711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29286" y="970478"/>
            <a:ext cx="3283817" cy="1172645"/>
            <a:chOff x="5729286" y="970478"/>
            <a:chExt cx="3283817" cy="1172645"/>
          </a:xfrm>
        </p:grpSpPr>
        <p:sp>
          <p:nvSpPr>
            <p:cNvPr id="115" name="矩形 114"/>
            <p:cNvSpPr/>
            <p:nvPr/>
          </p:nvSpPr>
          <p:spPr>
            <a:xfrm>
              <a:off x="5729286" y="970478"/>
              <a:ext cx="2487930" cy="1172645"/>
            </a:xfrm>
            <a:prstGeom prst="rect">
              <a:avLst/>
            </a:prstGeom>
            <a:solidFill>
              <a:srgbClr val="150D3E">
                <a:alpha val="81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89731" y="1376963"/>
              <a:ext cx="150484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总体各个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的函数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107165" y="1773732"/>
              <a:ext cx="2905938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00" spc="1500" dirty="0">
                <a:solidFill>
                  <a:schemeClr val="bg1"/>
                </a:solidFill>
                <a:latin typeface="Square721 BT" panose="020B0504020202060204" pitchFamily="34" charset="0"/>
              </a:endParaRPr>
            </a:p>
          </p:txBody>
        </p:sp>
      </p:grpSp>
      <p:pic>
        <p:nvPicPr>
          <p:cNvPr id="122" name="图片 121" descr="C:\Users\86189\Desktop\C 研讨\总体函数.png总体函数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0290" y="2205990"/>
            <a:ext cx="5514975" cy="2980690"/>
          </a:xfrm>
          <a:prstGeom prst="rect">
            <a:avLst/>
          </a:prstGeom>
        </p:spPr>
      </p:pic>
      <p:sp>
        <p:nvSpPr>
          <p:cNvPr id="204" name="文本框 203"/>
          <p:cNvSpPr txBox="1"/>
          <p:nvPr/>
        </p:nvSpPr>
        <p:spPr>
          <a:xfrm>
            <a:off x="-13970" y="2205673"/>
            <a:ext cx="3665220" cy="1384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将贪吃蛇的各个操作（蛇的移动，事物产生，蛇吃到食物的增长等等</a:t>
            </a:r>
            <a:r>
              <a:rPr lang="en-US" altLang="zh-CN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分为多个模块</a:t>
            </a:r>
            <a:r>
              <a:rPr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，模块划分合理，函数接口简洁，独立性和可复用性好</a:t>
            </a:r>
            <a:endParaRPr kern="2000" dirty="0">
              <a:solidFill>
                <a:schemeClr val="bg1"/>
              </a:solidFill>
              <a:effectLst>
                <a:glow rad="88900">
                  <a:srgbClr val="5291C0">
                    <a:alpha val="38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185440" y="1795249"/>
            <a:ext cx="4830998" cy="3348251"/>
            <a:chOff x="2220955" y="1795249"/>
            <a:chExt cx="4830998" cy="3348251"/>
          </a:xfrm>
        </p:grpSpPr>
        <p:pic>
          <p:nvPicPr>
            <p:cNvPr id="11" name="Picture 50" descr="iPhone6_mockup_front_white.png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691"/>
            <a:stretch>
              <a:fillRect/>
            </a:stretch>
          </p:blipFill>
          <p:spPr>
            <a:xfrm>
              <a:off x="2220955" y="1795249"/>
              <a:ext cx="4830998" cy="334825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48000" y="2762248"/>
              <a:ext cx="3131820" cy="2381252"/>
            </a:xfrm>
            <a:prstGeom prst="rect">
              <a:avLst/>
            </a:prstGeom>
            <a:blipFill rotWithShape="1">
              <a:blip r:embed="rId2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87656" y="732776"/>
            <a:ext cx="2780447" cy="379766"/>
            <a:chOff x="1130111" y="710398"/>
            <a:chExt cx="3011746" cy="379766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640654" y="802890"/>
              <a:ext cx="2501203" cy="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141857" y="710398"/>
              <a:ext cx="0" cy="177501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190768" y="802890"/>
              <a:ext cx="449886" cy="23576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1130111" y="1019098"/>
              <a:ext cx="71066" cy="71066"/>
            </a:xfrm>
            <a:prstGeom prst="ellips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flipH="1">
            <a:off x="5504820" y="732776"/>
            <a:ext cx="2780447" cy="379766"/>
            <a:chOff x="1130111" y="710398"/>
            <a:chExt cx="3011746" cy="3797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640654" y="802890"/>
              <a:ext cx="2501203" cy="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141857" y="710398"/>
              <a:ext cx="0" cy="177501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1190768" y="802890"/>
              <a:ext cx="449886" cy="23576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/>
            <p:cNvSpPr/>
            <p:nvPr/>
          </p:nvSpPr>
          <p:spPr>
            <a:xfrm>
              <a:off x="1130111" y="1019098"/>
              <a:ext cx="71066" cy="71066"/>
            </a:xfrm>
            <a:prstGeom prst="ellips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883033" y="604687"/>
            <a:ext cx="1492200" cy="706755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effectLst>
                  <a:glow>
                    <a:schemeClr val="bg1">
                      <a:alpha val="40000"/>
                    </a:schemeClr>
                  </a:glow>
                </a:effectLst>
                <a:latin typeface="造字工房尚黑 G0v1 常规体" pitchFamily="50" charset="-122"/>
                <a:ea typeface="造字工房尚黑 G0v1 常规体" pitchFamily="50" charset="-122"/>
              </a:rPr>
              <a:t>加入了暂停功能</a:t>
            </a:r>
            <a:endParaRPr lang="zh-CN" altLang="en-US" sz="2000" b="0" dirty="0">
              <a:effectLst>
                <a:glow>
                  <a:schemeClr val="bg1">
                    <a:alpha val="40000"/>
                  </a:schemeClr>
                </a:glow>
              </a:effectLst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98033" y="1584434"/>
            <a:ext cx="2515780" cy="2515780"/>
          </a:xfrm>
          <a:prstGeom prst="ellipse">
            <a:avLst/>
          </a:prstGeom>
          <a:noFill/>
          <a:ln w="6350">
            <a:solidFill>
              <a:srgbClr val="185E9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3664881" y="1851283"/>
            <a:ext cx="1982084" cy="1982082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185E92"/>
                </a:gs>
                <a:gs pos="98230">
                  <a:srgbClr val="185E92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798001" y="1984404"/>
            <a:ext cx="1715844" cy="1715840"/>
          </a:xfrm>
          <a:prstGeom prst="ellipse">
            <a:avLst/>
          </a:prstGeom>
          <a:noFill/>
          <a:ln w="6350">
            <a:solidFill>
              <a:srgbClr val="268CF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 flipH="1">
            <a:off x="1377648" y="2846432"/>
            <a:ext cx="2213277" cy="0"/>
          </a:xfrm>
          <a:prstGeom prst="line">
            <a:avLst/>
          </a:prstGeom>
          <a:solidFill>
            <a:srgbClr val="150D3E"/>
          </a:solidFill>
          <a:ln w="19050">
            <a:gradFill flip="none" rotWithShape="1">
              <a:gsLst>
                <a:gs pos="0">
                  <a:srgbClr val="61E1EA">
                    <a:alpha val="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直接连接符 125"/>
          <p:cNvCxnSpPr/>
          <p:nvPr/>
        </p:nvCxnSpPr>
        <p:spPr>
          <a:xfrm flipH="1">
            <a:off x="3388945" y="2838890"/>
            <a:ext cx="1304599" cy="0"/>
          </a:xfrm>
          <a:prstGeom prst="line">
            <a:avLst/>
          </a:prstGeom>
          <a:solidFill>
            <a:srgbClr val="150D3E"/>
          </a:solidFill>
          <a:ln w="19050">
            <a:gradFill flip="none" rotWithShape="1">
              <a:gsLst>
                <a:gs pos="0">
                  <a:srgbClr val="61E1EA">
                    <a:alpha val="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直接连接符 129"/>
          <p:cNvCxnSpPr/>
          <p:nvPr/>
        </p:nvCxnSpPr>
        <p:spPr>
          <a:xfrm flipH="1">
            <a:off x="4693544" y="2838890"/>
            <a:ext cx="1304599" cy="0"/>
          </a:xfrm>
          <a:prstGeom prst="line">
            <a:avLst/>
          </a:prstGeom>
          <a:solidFill>
            <a:srgbClr val="150D3E"/>
          </a:solidFill>
          <a:ln w="19050">
            <a:gradFill flip="none" rotWithShape="1">
              <a:gsLst>
                <a:gs pos="0">
                  <a:srgbClr val="61E1EA">
                    <a:alpha val="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直接连接符 130"/>
          <p:cNvCxnSpPr/>
          <p:nvPr/>
        </p:nvCxnSpPr>
        <p:spPr>
          <a:xfrm flipH="1">
            <a:off x="5950857" y="2846432"/>
            <a:ext cx="1812261" cy="0"/>
          </a:xfrm>
          <a:prstGeom prst="line">
            <a:avLst/>
          </a:prstGeom>
          <a:solidFill>
            <a:srgbClr val="150D3E"/>
          </a:solidFill>
          <a:ln w="19050">
            <a:gradFill flip="none" rotWithShape="1">
              <a:gsLst>
                <a:gs pos="0">
                  <a:srgbClr val="61E1EA">
                    <a:alpha val="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椭圆 123"/>
          <p:cNvSpPr/>
          <p:nvPr/>
        </p:nvSpPr>
        <p:spPr>
          <a:xfrm>
            <a:off x="1156335" y="2658110"/>
            <a:ext cx="362585" cy="365760"/>
          </a:xfrm>
          <a:prstGeom prst="ellipse">
            <a:avLst/>
          </a:prstGeom>
          <a:solidFill>
            <a:srgbClr val="150D3E"/>
          </a:solidFill>
          <a:ln w="28575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2496185" y="2658110"/>
            <a:ext cx="362585" cy="365760"/>
          </a:xfrm>
          <a:prstGeom prst="ellipse">
            <a:avLst/>
          </a:prstGeom>
          <a:solidFill>
            <a:srgbClr val="150D3E"/>
          </a:solidFill>
          <a:ln w="28575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6226810" y="2658110"/>
            <a:ext cx="362585" cy="365760"/>
          </a:xfrm>
          <a:prstGeom prst="ellipse">
            <a:avLst/>
          </a:prstGeom>
          <a:solidFill>
            <a:srgbClr val="150D3E"/>
          </a:solidFill>
          <a:ln w="28575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336790" y="2658110"/>
            <a:ext cx="362585" cy="365760"/>
          </a:xfrm>
          <a:prstGeom prst="ellipse">
            <a:avLst/>
          </a:prstGeom>
          <a:solidFill>
            <a:srgbClr val="150D3E"/>
          </a:solidFill>
          <a:ln w="28575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8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33" y="2050171"/>
            <a:ext cx="1621900" cy="16219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0" name="组合 169"/>
          <p:cNvGrpSpPr/>
          <p:nvPr/>
        </p:nvGrpSpPr>
        <p:grpSpPr>
          <a:xfrm>
            <a:off x="-260687" y="4394141"/>
            <a:ext cx="9439915" cy="832279"/>
            <a:chOff x="-260687" y="4394141"/>
            <a:chExt cx="9439915" cy="832279"/>
          </a:xfrm>
        </p:grpSpPr>
        <p:grpSp>
          <p:nvGrpSpPr>
            <p:cNvPr id="171" name="组合 170"/>
            <p:cNvGrpSpPr/>
            <p:nvPr/>
          </p:nvGrpSpPr>
          <p:grpSpPr>
            <a:xfrm>
              <a:off x="-135097" y="4394141"/>
              <a:ext cx="9314325" cy="832279"/>
              <a:chOff x="-155682" y="4071532"/>
              <a:chExt cx="9314325" cy="1134477"/>
            </a:xfrm>
          </p:grpSpPr>
          <p:sp>
            <p:nvSpPr>
              <p:cNvPr id="175" name="Line 7"/>
              <p:cNvSpPr>
                <a:spLocks noChangeShapeType="1"/>
              </p:cNvSpPr>
              <p:nvPr/>
            </p:nvSpPr>
            <p:spPr bwMode="auto">
              <a:xfrm flipV="1">
                <a:off x="-155682" y="4071532"/>
                <a:ext cx="3168886" cy="1015786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Line 8"/>
              <p:cNvSpPr>
                <a:spLocks noChangeShapeType="1"/>
              </p:cNvSpPr>
              <p:nvPr/>
            </p:nvSpPr>
            <p:spPr bwMode="auto">
              <a:xfrm flipV="1">
                <a:off x="2657684" y="4131046"/>
                <a:ext cx="1340286" cy="971835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Line 9"/>
              <p:cNvSpPr>
                <a:spLocks noChangeShapeType="1"/>
              </p:cNvSpPr>
              <p:nvPr/>
            </p:nvSpPr>
            <p:spPr bwMode="auto">
              <a:xfrm flipV="1">
                <a:off x="3669682" y="4258804"/>
                <a:ext cx="596483" cy="830878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78" name="Line 10"/>
              <p:cNvSpPr>
                <a:spLocks noChangeShapeType="1"/>
              </p:cNvSpPr>
              <p:nvPr/>
            </p:nvSpPr>
            <p:spPr bwMode="auto">
              <a:xfrm flipV="1">
                <a:off x="4788533" y="4284666"/>
                <a:ext cx="60333" cy="792987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Line 11"/>
              <p:cNvSpPr>
                <a:spLocks noChangeShapeType="1"/>
              </p:cNvSpPr>
              <p:nvPr/>
            </p:nvSpPr>
            <p:spPr bwMode="auto">
              <a:xfrm flipH="1" flipV="1">
                <a:off x="5809640" y="4223722"/>
                <a:ext cx="1965759" cy="982287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80" name="Line 12"/>
              <p:cNvSpPr>
                <a:spLocks noChangeShapeType="1"/>
              </p:cNvSpPr>
              <p:nvPr/>
            </p:nvSpPr>
            <p:spPr bwMode="auto">
              <a:xfrm flipH="1" flipV="1">
                <a:off x="6121897" y="4083544"/>
                <a:ext cx="2832134" cy="1006140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Line 13"/>
              <p:cNvSpPr>
                <a:spLocks noChangeShapeType="1"/>
              </p:cNvSpPr>
              <p:nvPr/>
            </p:nvSpPr>
            <p:spPr bwMode="auto">
              <a:xfrm flipH="1" flipV="1">
                <a:off x="7381306" y="4171671"/>
                <a:ext cx="1777337" cy="492811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Line 13"/>
              <p:cNvSpPr>
                <a:spLocks noChangeShapeType="1"/>
              </p:cNvSpPr>
              <p:nvPr/>
            </p:nvSpPr>
            <p:spPr bwMode="auto">
              <a:xfrm flipV="1">
                <a:off x="-57705" y="4117718"/>
                <a:ext cx="1964362" cy="502123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Line 11"/>
              <p:cNvSpPr>
                <a:spLocks noChangeShapeType="1"/>
              </p:cNvSpPr>
              <p:nvPr/>
            </p:nvSpPr>
            <p:spPr bwMode="auto">
              <a:xfrm flipH="1" flipV="1">
                <a:off x="5315762" y="4203687"/>
                <a:ext cx="1107108" cy="996020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85" name="Line 8"/>
              <p:cNvSpPr>
                <a:spLocks noChangeShapeType="1"/>
              </p:cNvSpPr>
              <p:nvPr/>
            </p:nvSpPr>
            <p:spPr bwMode="auto">
              <a:xfrm flipV="1">
                <a:off x="1466293" y="4131048"/>
                <a:ext cx="1839164" cy="988626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Line 11"/>
            <p:cNvSpPr>
              <a:spLocks noChangeShapeType="1"/>
            </p:cNvSpPr>
            <p:nvPr/>
          </p:nvSpPr>
          <p:spPr bwMode="auto">
            <a:xfrm flipH="1">
              <a:off x="-260687" y="4676035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73" name="Line 11"/>
            <p:cNvSpPr>
              <a:spLocks noChangeShapeType="1"/>
            </p:cNvSpPr>
            <p:nvPr/>
          </p:nvSpPr>
          <p:spPr bwMode="auto">
            <a:xfrm flipH="1">
              <a:off x="-260687" y="4438728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1000">
                    <a:srgbClr val="61E1EA">
                      <a:alpha val="6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74" name="Line 11"/>
            <p:cNvSpPr>
              <a:spLocks noChangeShapeType="1"/>
            </p:cNvSpPr>
            <p:nvPr/>
          </p:nvSpPr>
          <p:spPr bwMode="auto">
            <a:xfrm flipH="1">
              <a:off x="-260687" y="4970007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27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29" name="椭圆 128"/>
          <p:cNvSpPr/>
          <p:nvPr/>
        </p:nvSpPr>
        <p:spPr>
          <a:xfrm>
            <a:off x="4474753" y="2659445"/>
            <a:ext cx="362340" cy="365759"/>
          </a:xfrm>
          <a:prstGeom prst="ellipse">
            <a:avLst/>
          </a:prstGeom>
          <a:solidFill>
            <a:srgbClr val="150D3E"/>
          </a:solidFill>
          <a:ln w="28575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solidFill>
                  <a:srgbClr val="80E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200" dirty="0">
              <a:solidFill>
                <a:srgbClr val="80E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887656" y="732776"/>
            <a:ext cx="2780447" cy="379766"/>
            <a:chOff x="1130111" y="710398"/>
            <a:chExt cx="3011746" cy="379766"/>
          </a:xfrm>
        </p:grpSpPr>
        <p:cxnSp>
          <p:nvCxnSpPr>
            <p:cNvPr id="187" name="直接连接符 186"/>
            <p:cNvCxnSpPr/>
            <p:nvPr/>
          </p:nvCxnSpPr>
          <p:spPr>
            <a:xfrm>
              <a:off x="1640654" y="802890"/>
              <a:ext cx="2501203" cy="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141857" y="710398"/>
              <a:ext cx="0" cy="177501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>
              <a:off x="1190768" y="802890"/>
              <a:ext cx="449886" cy="23576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1130111" y="1019098"/>
              <a:ext cx="71066" cy="71066"/>
            </a:xfrm>
            <a:prstGeom prst="ellips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 flipH="1">
            <a:off x="5504820" y="732776"/>
            <a:ext cx="2780447" cy="379766"/>
            <a:chOff x="1130111" y="710398"/>
            <a:chExt cx="3011746" cy="379766"/>
          </a:xfrm>
        </p:grpSpPr>
        <p:cxnSp>
          <p:nvCxnSpPr>
            <p:cNvPr id="192" name="直接连接符 191"/>
            <p:cNvCxnSpPr/>
            <p:nvPr/>
          </p:nvCxnSpPr>
          <p:spPr>
            <a:xfrm>
              <a:off x="1640654" y="802890"/>
              <a:ext cx="2501203" cy="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4141857" y="710398"/>
              <a:ext cx="0" cy="177501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H="1">
              <a:off x="1190768" y="802890"/>
              <a:ext cx="449886" cy="235760"/>
            </a:xfrm>
            <a:prstGeom prst="lin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130111" y="1019098"/>
              <a:ext cx="71066" cy="71066"/>
            </a:xfrm>
            <a:prstGeom prst="ellipse">
              <a:avLst/>
            </a:prstGeom>
            <a:ln w="9525"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3590925" y="604520"/>
            <a:ext cx="1913255" cy="398780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effectLst>
                  <a:glow>
                    <a:schemeClr val="bg1">
                      <a:alpha val="40000"/>
                    </a:schemeClr>
                  </a:glow>
                </a:effectLst>
                <a:latin typeface="造字工房尚黑 G0v1 常规体" pitchFamily="50" charset="-122"/>
                <a:ea typeface="造字工房尚黑 G0v1 常规体" pitchFamily="50" charset="-122"/>
              </a:rPr>
              <a:t>游戏运行展示</a:t>
            </a:r>
            <a:endParaRPr lang="zh-CN" altLang="en-US" sz="2000" b="0" dirty="0">
              <a:effectLst>
                <a:glow>
                  <a:schemeClr val="bg1">
                    <a:alpha val="40000"/>
                  </a:schemeClr>
                </a:glow>
              </a:effectLst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1111732" y="3333887"/>
            <a:ext cx="609600" cy="1841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sz="1200" kern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欢迎界面</a:t>
            </a:r>
            <a:endParaRPr lang="zh-CN" altLang="en-US" sz="1200" kern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6236372" y="3333887"/>
            <a:ext cx="609600" cy="1841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sz="1200" kern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游戏运行</a:t>
            </a:r>
            <a:endParaRPr lang="zh-CN" altLang="en-US" sz="1200" kern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7334319" y="3333887"/>
            <a:ext cx="609600" cy="1841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sz="1200" kern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结束界面</a:t>
            </a:r>
            <a:endParaRPr lang="zh-CN" altLang="en-US" sz="1200" kern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2417709" y="3333887"/>
            <a:ext cx="457200" cy="1841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sz="1200" kern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主菜单</a:t>
            </a:r>
            <a:endParaRPr lang="zh-CN" altLang="en-US" sz="1200" kern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  <p:bldP spid="114" grpId="0" animBg="1"/>
      <p:bldP spid="114" grpId="1" animBg="1"/>
      <p:bldP spid="129" grpId="0" animBg="1"/>
      <p:bldP spid="199" grpId="0"/>
      <p:bldP spid="200" grpId="0"/>
      <p:bldP spid="201" grpId="0"/>
      <p:bldP spid="2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0" y="0"/>
            <a:ext cx="9144000" cy="5143500"/>
            <a:chOff x="-313824" y="4991230"/>
            <a:chExt cx="9144000" cy="5143500"/>
          </a:xfrm>
        </p:grpSpPr>
        <p:sp>
          <p:nvSpPr>
            <p:cNvPr id="143" name="矩形 142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椭圆 163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5" name="椭圆 164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6" name="椭圆 165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椭圆 226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椭圆 227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椭圆 228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椭圆 229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 rot="8488381">
            <a:off x="448507" y="-660848"/>
            <a:ext cx="7836452" cy="6814454"/>
            <a:chOff x="3051413" y="-537370"/>
            <a:chExt cx="3634740" cy="3160713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3051413" y="-537370"/>
              <a:ext cx="3634740" cy="3160713"/>
            </a:xfrm>
            <a:prstGeom prst="rect">
              <a:avLst/>
            </a:prstGeom>
          </p:spPr>
        </p:pic>
        <p:sp>
          <p:nvSpPr>
            <p:cNvPr id="139" name="椭圆 138"/>
            <p:cNvSpPr/>
            <p:nvPr/>
          </p:nvSpPr>
          <p:spPr>
            <a:xfrm>
              <a:off x="3855322" y="320794"/>
              <a:ext cx="1615837" cy="1636592"/>
            </a:xfrm>
            <a:prstGeom prst="ellipse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4" name="5" descr="D:\360data\重要数据\桌面\22222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598225"/>
            <a:ext cx="3430462" cy="343046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文本框 100"/>
          <p:cNvSpPr txBox="1"/>
          <p:nvPr/>
        </p:nvSpPr>
        <p:spPr>
          <a:xfrm>
            <a:off x="3917139" y="2769090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77000">
                      <a:schemeClr val="accent5">
                        <a:lumMod val="20000"/>
                        <a:lumOff val="80000"/>
                        <a:alpha val="48000"/>
                      </a:schemeClr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algn="tl" rotWithShape="0">
                    <a:srgbClr val="296BEF">
                      <a:alpha val="56000"/>
                    </a:srgbClr>
                  </a:outerShdw>
                </a:effectLst>
              </a:defRPr>
            </a:lvl1pPr>
          </a:lstStyle>
          <a:p>
            <a:pPr algn="l"/>
            <a:r>
              <a:rPr lang="zh-CN" altLang="en-US" sz="2400" b="0" dirty="0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effectLst>
                  <a:glow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程序演示</a:t>
            </a:r>
            <a:endParaRPr lang="zh-CN" altLang="en-US" sz="2400" b="0" dirty="0">
              <a:gradFill flip="none" rotWithShape="1"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16200000" scaled="1"/>
                <a:tileRect/>
              </a:gradFill>
              <a:effectLst>
                <a:glow>
                  <a:schemeClr val="bg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552398" y="2610798"/>
            <a:ext cx="2312516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36" y="1059213"/>
            <a:ext cx="862061" cy="1424858"/>
          </a:xfrm>
          <a:prstGeom prst="rect">
            <a:avLst/>
          </a:prstGeom>
          <a:effectLst>
            <a:outerShdw blurRad="419100" sx="102000" sy="102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86189\Desktop\C 研讨\欢迎界面.png欢迎界面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144645" y="1357630"/>
            <a:ext cx="4775835" cy="2494915"/>
          </a:xfrm>
          <a:prstGeom prst="rect">
            <a:avLst/>
          </a:prstGeom>
          <a:noFill/>
          <a:ln w="50800">
            <a:solidFill>
              <a:sysClr val="window" lastClr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欢迎界面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打开程序之后，进入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最开始的界面中，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在此会记录玩家的姓名</a:t>
            </a:r>
            <a:endParaRPr lang="zh-CN" altLang="en-US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86552" y="-1246200"/>
            <a:ext cx="8868062" cy="7711524"/>
            <a:chOff x="686552" y="-1246200"/>
            <a:chExt cx="8868062" cy="7711524"/>
          </a:xfrm>
        </p:grpSpPr>
        <p:grpSp>
          <p:nvGrpSpPr>
            <p:cNvPr id="88" name="组合 87"/>
            <p:cNvGrpSpPr/>
            <p:nvPr/>
          </p:nvGrpSpPr>
          <p:grpSpPr>
            <a:xfrm rot="1800000">
              <a:off x="686552" y="-1246200"/>
              <a:ext cx="8868062" cy="7711524"/>
              <a:chOff x="2271256" y="1390324"/>
              <a:chExt cx="3634740" cy="3160713"/>
            </a:xfrm>
          </p:grpSpPr>
          <p:pic>
            <p:nvPicPr>
              <p:cNvPr id="89" name="图片 88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71256" y="1390324"/>
                <a:ext cx="3634740" cy="3160713"/>
              </a:xfrm>
              <a:prstGeom prst="rect">
                <a:avLst/>
              </a:prstGeom>
            </p:spPr>
          </p:pic>
          <p:sp>
            <p:nvSpPr>
              <p:cNvPr id="155" name="椭圆 154"/>
              <p:cNvSpPr/>
              <p:nvPr/>
            </p:nvSpPr>
            <p:spPr>
              <a:xfrm>
                <a:off x="3075165" y="2248489"/>
                <a:ext cx="1615837" cy="1636592"/>
              </a:xfrm>
              <a:prstGeom prst="ellipse">
                <a:avLst/>
              </a:prstGeom>
              <a:solidFill>
                <a:srgbClr val="150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2" name="椭圆 2"/>
            <p:cNvSpPr/>
            <p:nvPr/>
          </p:nvSpPr>
          <p:spPr>
            <a:xfrm rot="1801831">
              <a:off x="2834067" y="37513"/>
              <a:ext cx="2077813" cy="4092535"/>
            </a:xfrm>
            <a:custGeom>
              <a:avLst/>
              <a:gdLst>
                <a:gd name="connsiteX0" fmla="*/ 0 w 3946230"/>
                <a:gd name="connsiteY0" fmla="*/ 1961273 h 3922546"/>
                <a:gd name="connsiteX1" fmla="*/ 1973115 w 3946230"/>
                <a:gd name="connsiteY1" fmla="*/ 0 h 3922546"/>
                <a:gd name="connsiteX2" fmla="*/ 3946230 w 3946230"/>
                <a:gd name="connsiteY2" fmla="*/ 1961273 h 3922546"/>
                <a:gd name="connsiteX3" fmla="*/ 1973115 w 3946230"/>
                <a:gd name="connsiteY3" fmla="*/ 3922546 h 3922546"/>
                <a:gd name="connsiteX4" fmla="*/ 0 w 3946230"/>
                <a:gd name="connsiteY4" fmla="*/ 1961273 h 3922546"/>
                <a:gd name="connsiteX0-1" fmla="*/ 0 w 3946230"/>
                <a:gd name="connsiteY0-2" fmla="*/ 1961273 h 3922546"/>
                <a:gd name="connsiteX1-3" fmla="*/ 1973115 w 3946230"/>
                <a:gd name="connsiteY1-4" fmla="*/ 0 h 3922546"/>
                <a:gd name="connsiteX2-5" fmla="*/ 3946230 w 3946230"/>
                <a:gd name="connsiteY2-6" fmla="*/ 1961273 h 3922546"/>
                <a:gd name="connsiteX3-7" fmla="*/ 1973115 w 3946230"/>
                <a:gd name="connsiteY3-8" fmla="*/ 3922546 h 3922546"/>
                <a:gd name="connsiteX4-9" fmla="*/ 0 w 3946230"/>
                <a:gd name="connsiteY4-10" fmla="*/ 1961273 h 3922546"/>
                <a:gd name="connsiteX0-11" fmla="*/ 0 w 2219754"/>
                <a:gd name="connsiteY0-12" fmla="*/ 2015792 h 4031584"/>
                <a:gd name="connsiteX1-13" fmla="*/ 1973115 w 2219754"/>
                <a:gd name="connsiteY1-14" fmla="*/ 54519 h 4031584"/>
                <a:gd name="connsiteX2-15" fmla="*/ 1973115 w 2219754"/>
                <a:gd name="connsiteY2-16" fmla="*/ 3977065 h 4031584"/>
                <a:gd name="connsiteX3-17" fmla="*/ 0 w 2219754"/>
                <a:gd name="connsiteY3-18" fmla="*/ 2015792 h 4031584"/>
                <a:gd name="connsiteX0-19" fmla="*/ 0 w 2562891"/>
                <a:gd name="connsiteY0-20" fmla="*/ 1962467 h 3978259"/>
                <a:gd name="connsiteX1-21" fmla="*/ 1973115 w 2562891"/>
                <a:gd name="connsiteY1-22" fmla="*/ 1194 h 3978259"/>
                <a:gd name="connsiteX2-23" fmla="*/ 1973115 w 2562891"/>
                <a:gd name="connsiteY2-24" fmla="*/ 3923740 h 3978259"/>
                <a:gd name="connsiteX3-25" fmla="*/ 0 w 2562891"/>
                <a:gd name="connsiteY3-26" fmla="*/ 1962467 h 3978259"/>
                <a:gd name="connsiteX0-27" fmla="*/ 3484 w 2566375"/>
                <a:gd name="connsiteY0-28" fmla="*/ 1962467 h 3984950"/>
                <a:gd name="connsiteX1-29" fmla="*/ 1976599 w 2566375"/>
                <a:gd name="connsiteY1-30" fmla="*/ 1194 h 3984950"/>
                <a:gd name="connsiteX2-31" fmla="*/ 1976599 w 2566375"/>
                <a:gd name="connsiteY2-32" fmla="*/ 3923740 h 3984950"/>
                <a:gd name="connsiteX3-33" fmla="*/ 3484 w 2566375"/>
                <a:gd name="connsiteY3-34" fmla="*/ 1962467 h 3984950"/>
                <a:gd name="connsiteX0-35" fmla="*/ 0 w 2562891"/>
                <a:gd name="connsiteY0-36" fmla="*/ 1962467 h 3994491"/>
                <a:gd name="connsiteX1-37" fmla="*/ 1973115 w 2562891"/>
                <a:gd name="connsiteY1-38" fmla="*/ 1194 h 3994491"/>
                <a:gd name="connsiteX2-39" fmla="*/ 1973115 w 2562891"/>
                <a:gd name="connsiteY2-40" fmla="*/ 3923740 h 3994491"/>
                <a:gd name="connsiteX3-41" fmla="*/ 0 w 2562891"/>
                <a:gd name="connsiteY3-42" fmla="*/ 1962467 h 3994491"/>
                <a:gd name="connsiteX0-43" fmla="*/ 449 w 2563340"/>
                <a:gd name="connsiteY0-44" fmla="*/ 1962467 h 3976978"/>
                <a:gd name="connsiteX1-45" fmla="*/ 1973564 w 2563340"/>
                <a:gd name="connsiteY1-46" fmla="*/ 1194 h 3976978"/>
                <a:gd name="connsiteX2-47" fmla="*/ 1973564 w 2563340"/>
                <a:gd name="connsiteY2-48" fmla="*/ 3923740 h 3976978"/>
                <a:gd name="connsiteX3-49" fmla="*/ 449 w 2563340"/>
                <a:gd name="connsiteY3-50" fmla="*/ 1962467 h 3976978"/>
                <a:gd name="connsiteX0-51" fmla="*/ 449 w 2880935"/>
                <a:gd name="connsiteY0-52" fmla="*/ 1962321 h 3929949"/>
                <a:gd name="connsiteX1-53" fmla="*/ 1973564 w 2880935"/>
                <a:gd name="connsiteY1-54" fmla="*/ 1048 h 3929949"/>
                <a:gd name="connsiteX2-55" fmla="*/ 1973564 w 2880935"/>
                <a:gd name="connsiteY2-56" fmla="*/ 3923594 h 3929949"/>
                <a:gd name="connsiteX3-57" fmla="*/ 449 w 2880935"/>
                <a:gd name="connsiteY3-58" fmla="*/ 1962321 h 3929949"/>
                <a:gd name="connsiteX0-59" fmla="*/ 449 w 2860513"/>
                <a:gd name="connsiteY0-60" fmla="*/ 1962351 h 3924500"/>
                <a:gd name="connsiteX1-61" fmla="*/ 1973564 w 2860513"/>
                <a:gd name="connsiteY1-62" fmla="*/ 1078 h 3924500"/>
                <a:gd name="connsiteX2-63" fmla="*/ 1973564 w 2860513"/>
                <a:gd name="connsiteY2-64" fmla="*/ 3923624 h 3924500"/>
                <a:gd name="connsiteX3-65" fmla="*/ 449 w 2860513"/>
                <a:gd name="connsiteY3-66" fmla="*/ 1962351 h 3924500"/>
                <a:gd name="connsiteX0-67" fmla="*/ 449 w 2837432"/>
                <a:gd name="connsiteY0-68" fmla="*/ 1962357 h 3924027"/>
                <a:gd name="connsiteX1-69" fmla="*/ 1973564 w 2837432"/>
                <a:gd name="connsiteY1-70" fmla="*/ 1084 h 3924027"/>
                <a:gd name="connsiteX2-71" fmla="*/ 1973564 w 2837432"/>
                <a:gd name="connsiteY2-72" fmla="*/ 3923630 h 3924027"/>
                <a:gd name="connsiteX3-73" fmla="*/ 449 w 2837432"/>
                <a:gd name="connsiteY3-74" fmla="*/ 1962357 h 3924027"/>
                <a:gd name="connsiteX0-75" fmla="*/ 449 w 2837432"/>
                <a:gd name="connsiteY0-76" fmla="*/ 1962357 h 3924027"/>
                <a:gd name="connsiteX1-77" fmla="*/ 1973564 w 2837432"/>
                <a:gd name="connsiteY1-78" fmla="*/ 1084 h 3924027"/>
                <a:gd name="connsiteX2-79" fmla="*/ 1973564 w 2837432"/>
                <a:gd name="connsiteY2-80" fmla="*/ 3923630 h 3924027"/>
                <a:gd name="connsiteX3-81" fmla="*/ 449 w 2837432"/>
                <a:gd name="connsiteY3-82" fmla="*/ 1962357 h 3924027"/>
                <a:gd name="connsiteX0-83" fmla="*/ 449 w 2485765"/>
                <a:gd name="connsiteY0-84" fmla="*/ 1962374 h 3923647"/>
                <a:gd name="connsiteX1-85" fmla="*/ 1973564 w 2485765"/>
                <a:gd name="connsiteY1-86" fmla="*/ 1101 h 3923647"/>
                <a:gd name="connsiteX2-87" fmla="*/ 1973564 w 2485765"/>
                <a:gd name="connsiteY2-88" fmla="*/ 3923647 h 3923647"/>
                <a:gd name="connsiteX3-89" fmla="*/ 449 w 2485765"/>
                <a:gd name="connsiteY3-90" fmla="*/ 1962374 h 3923647"/>
                <a:gd name="connsiteX0-91" fmla="*/ 449 w 2485765"/>
                <a:gd name="connsiteY0-92" fmla="*/ 1962374 h 3923647"/>
                <a:gd name="connsiteX1-93" fmla="*/ 1973564 w 2485765"/>
                <a:gd name="connsiteY1-94" fmla="*/ 1101 h 3923647"/>
                <a:gd name="connsiteX2-95" fmla="*/ 1973564 w 2485765"/>
                <a:gd name="connsiteY2-96" fmla="*/ 3923647 h 3923647"/>
                <a:gd name="connsiteX3-97" fmla="*/ 449 w 2485765"/>
                <a:gd name="connsiteY3-98" fmla="*/ 1962374 h 3923647"/>
                <a:gd name="connsiteX0-99" fmla="*/ 449 w 1981139"/>
                <a:gd name="connsiteY0-100" fmla="*/ 1961273 h 3922546"/>
                <a:gd name="connsiteX1-101" fmla="*/ 1973564 w 1981139"/>
                <a:gd name="connsiteY1-102" fmla="*/ 0 h 3922546"/>
                <a:gd name="connsiteX2-103" fmla="*/ 1973564 w 1981139"/>
                <a:gd name="connsiteY2-104" fmla="*/ 3922546 h 3922546"/>
                <a:gd name="connsiteX3-105" fmla="*/ 449 w 1981139"/>
                <a:gd name="connsiteY3-106" fmla="*/ 1961273 h 3922546"/>
                <a:gd name="connsiteX0-107" fmla="*/ 53 w 1980743"/>
                <a:gd name="connsiteY0-108" fmla="*/ 1961273 h 3922546"/>
                <a:gd name="connsiteX1-109" fmla="*/ 1973168 w 1980743"/>
                <a:gd name="connsiteY1-110" fmla="*/ 0 h 3922546"/>
                <a:gd name="connsiteX2-111" fmla="*/ 1973168 w 1980743"/>
                <a:gd name="connsiteY2-112" fmla="*/ 3922546 h 3922546"/>
                <a:gd name="connsiteX3-113" fmla="*/ 53 w 1980743"/>
                <a:gd name="connsiteY3-114" fmla="*/ 1961273 h 3922546"/>
                <a:gd name="connsiteX0-115" fmla="*/ 53 w 1980743"/>
                <a:gd name="connsiteY0-116" fmla="*/ 1961273 h 3922546"/>
                <a:gd name="connsiteX1-117" fmla="*/ 1973168 w 1980743"/>
                <a:gd name="connsiteY1-118" fmla="*/ 0 h 3922546"/>
                <a:gd name="connsiteX2-119" fmla="*/ 1973168 w 1980743"/>
                <a:gd name="connsiteY2-120" fmla="*/ 3922546 h 3922546"/>
                <a:gd name="connsiteX3-121" fmla="*/ 53 w 1980743"/>
                <a:gd name="connsiteY3-122" fmla="*/ 1961273 h 3922546"/>
                <a:gd name="connsiteX0-123" fmla="*/ 2 w 1978873"/>
                <a:gd name="connsiteY0-124" fmla="*/ 1995708 h 3956981"/>
                <a:gd name="connsiteX1-125" fmla="*/ 1964512 w 1978873"/>
                <a:gd name="connsiteY1-126" fmla="*/ 0 h 3956981"/>
                <a:gd name="connsiteX2-127" fmla="*/ 1973117 w 1978873"/>
                <a:gd name="connsiteY2-128" fmla="*/ 3956981 h 3956981"/>
                <a:gd name="connsiteX3-129" fmla="*/ 2 w 1978873"/>
                <a:gd name="connsiteY3-130" fmla="*/ 1995708 h 3956981"/>
                <a:gd name="connsiteX0-131" fmla="*/ 3 w 1978874"/>
                <a:gd name="connsiteY0-132" fmla="*/ 1995708 h 3956981"/>
                <a:gd name="connsiteX1-133" fmla="*/ 1964513 w 1978874"/>
                <a:gd name="connsiteY1-134" fmla="*/ 0 h 3956981"/>
                <a:gd name="connsiteX2-135" fmla="*/ 1973118 w 1978874"/>
                <a:gd name="connsiteY2-136" fmla="*/ 3956981 h 3956981"/>
                <a:gd name="connsiteX3-137" fmla="*/ 3 w 1978874"/>
                <a:gd name="connsiteY3-138" fmla="*/ 1995708 h 3956981"/>
                <a:gd name="connsiteX0-139" fmla="*/ 3 w 2001213"/>
                <a:gd name="connsiteY0-140" fmla="*/ 1986141 h 3956981"/>
                <a:gd name="connsiteX1-141" fmla="*/ 1986852 w 2001213"/>
                <a:gd name="connsiteY1-142" fmla="*/ 0 h 3956981"/>
                <a:gd name="connsiteX2-143" fmla="*/ 1995457 w 2001213"/>
                <a:gd name="connsiteY2-144" fmla="*/ 3956981 h 3956981"/>
                <a:gd name="connsiteX3-145" fmla="*/ 3 w 2001213"/>
                <a:gd name="connsiteY3-146" fmla="*/ 1986141 h 3956981"/>
                <a:gd name="connsiteX0-147" fmla="*/ 3 w 2001213"/>
                <a:gd name="connsiteY0-148" fmla="*/ 1986141 h 3956981"/>
                <a:gd name="connsiteX1-149" fmla="*/ 1986852 w 2001213"/>
                <a:gd name="connsiteY1-150" fmla="*/ 0 h 3956981"/>
                <a:gd name="connsiteX2-151" fmla="*/ 1995457 w 2001213"/>
                <a:gd name="connsiteY2-152" fmla="*/ 3956981 h 3956981"/>
                <a:gd name="connsiteX3-153" fmla="*/ 3 w 2001213"/>
                <a:gd name="connsiteY3-154" fmla="*/ 1986141 h 3956981"/>
                <a:gd name="connsiteX0-155" fmla="*/ 3 w 2001213"/>
                <a:gd name="connsiteY0-156" fmla="*/ 1986141 h 3956981"/>
                <a:gd name="connsiteX1-157" fmla="*/ 1986852 w 2001213"/>
                <a:gd name="connsiteY1-158" fmla="*/ 0 h 3956981"/>
                <a:gd name="connsiteX2-159" fmla="*/ 1995457 w 2001213"/>
                <a:gd name="connsiteY2-160" fmla="*/ 3956981 h 3956981"/>
                <a:gd name="connsiteX3-161" fmla="*/ 3 w 2001213"/>
                <a:gd name="connsiteY3-162" fmla="*/ 1986141 h 3956981"/>
                <a:gd name="connsiteX0-163" fmla="*/ 3 w 2001213"/>
                <a:gd name="connsiteY0-164" fmla="*/ 1986141 h 3957646"/>
                <a:gd name="connsiteX1-165" fmla="*/ 1986852 w 2001213"/>
                <a:gd name="connsiteY1-166" fmla="*/ 0 h 3957646"/>
                <a:gd name="connsiteX2-167" fmla="*/ 1995457 w 2001213"/>
                <a:gd name="connsiteY2-168" fmla="*/ 3956981 h 3957646"/>
                <a:gd name="connsiteX3-169" fmla="*/ 3 w 2001213"/>
                <a:gd name="connsiteY3-170" fmla="*/ 1986141 h 39576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01213" h="3957646">
                  <a:moveTo>
                    <a:pt x="3" y="1986141"/>
                  </a:moveTo>
                  <a:cubicBezTo>
                    <a:pt x="-1431" y="1326644"/>
                    <a:pt x="498647" y="73865"/>
                    <a:pt x="1986852" y="0"/>
                  </a:cubicBezTo>
                  <a:cubicBezTo>
                    <a:pt x="1988044" y="14459"/>
                    <a:pt x="2011889" y="3942522"/>
                    <a:pt x="1995457" y="3956981"/>
                  </a:cubicBezTo>
                  <a:cubicBezTo>
                    <a:pt x="834795" y="3986299"/>
                    <a:pt x="5821" y="3043032"/>
                    <a:pt x="3" y="19861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95627" y="1038361"/>
            <a:ext cx="547895" cy="447409"/>
            <a:chOff x="2898157" y="2532486"/>
            <a:chExt cx="608579" cy="496963"/>
          </a:xfrm>
          <a:gradFill>
            <a:gsLst>
              <a:gs pos="100000">
                <a:srgbClr val="D441F1"/>
              </a:gs>
              <a:gs pos="0">
                <a:srgbClr val="61E1EA"/>
              </a:gs>
            </a:gsLst>
            <a:lin ang="5400000" scaled="1"/>
          </a:gradFill>
        </p:grpSpPr>
        <p:sp>
          <p:nvSpPr>
            <p:cNvPr id="10" name="矩形 9"/>
            <p:cNvSpPr/>
            <p:nvPr/>
          </p:nvSpPr>
          <p:spPr>
            <a:xfrm>
              <a:off x="3014960" y="2795523"/>
              <a:ext cx="106680" cy="106680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65779" y="2732945"/>
              <a:ext cx="106681" cy="106681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41192" y="2532486"/>
              <a:ext cx="65544" cy="65544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98157" y="2978644"/>
              <a:ext cx="50805" cy="50805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082186" y="2603706"/>
              <a:ext cx="65544" cy="65544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31931" y="3110781"/>
            <a:ext cx="2452587" cy="379635"/>
            <a:chOff x="6205878" y="2224880"/>
            <a:chExt cx="2780959" cy="434940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6205878" y="2560320"/>
              <a:ext cx="2422406" cy="12321"/>
            </a:xfrm>
            <a:prstGeom prst="line">
              <a:avLst/>
            </a:prstGeom>
            <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205879" y="2478915"/>
              <a:ext cx="0" cy="180905"/>
            </a:xfrm>
            <a:prstGeom prst="line">
              <a:avLst/>
            </a:prstGeom>
            <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628283" y="2297430"/>
              <a:ext cx="302357" cy="262890"/>
            </a:xfrm>
            <a:prstGeom prst="line">
              <a:avLst/>
            </a:prstGeom>
            <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909843" y="2224880"/>
              <a:ext cx="76994" cy="82401"/>
            </a:xfrm>
            <a:prstGeom prst="ellipse">
              <a:avLst/>
            </a:prstGeom>
            <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601552" y="1652648"/>
            <a:ext cx="1769134" cy="1568450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b="0" dirty="0">
                <a:effectLst>
                  <a:glow>
                    <a:schemeClr val="bg1">
                      <a:alpha val="40000"/>
                    </a:schemeClr>
                  </a:glo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贪吃蛇</a:t>
            </a:r>
            <a:endParaRPr lang="zh-CN" altLang="en-US" sz="4800" b="0" dirty="0">
              <a:effectLst>
                <a:glow>
                  <a:schemeClr val="bg1">
                    <a:alpha val="40000"/>
                  </a:schemeClr>
                </a:glo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5400000" flipH="1">
            <a:off x="2850342" y="1612228"/>
            <a:ext cx="2417438" cy="1654257"/>
            <a:chOff x="5753117" y="966308"/>
            <a:chExt cx="3425290" cy="1895246"/>
          </a:xfrm>
        </p:grpSpPr>
        <p:cxnSp>
          <p:nvCxnSpPr>
            <p:cNvPr id="53" name="直接连接符 52"/>
            <p:cNvCxnSpPr/>
            <p:nvPr/>
          </p:nvCxnSpPr>
          <p:spPr>
            <a:xfrm rot="5400000" flipH="1" flipV="1">
              <a:off x="7264786" y="1048654"/>
              <a:ext cx="0" cy="3023332"/>
            </a:xfrm>
            <a:prstGeom prst="line">
              <a:avLst/>
            </a:prstGeom>
            <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 flipH="1" flipV="1">
              <a:off x="7916295" y="1663917"/>
              <a:ext cx="1812847" cy="582428"/>
            </a:xfrm>
            <a:prstGeom prst="line">
              <a:avLst/>
            </a:prstGeom>
            <a:ln>
              <a:gradFill>
                <a:gsLst>
                  <a:gs pos="100000">
                    <a:srgbClr val="0066FF"/>
                  </a:gs>
                  <a:gs pos="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9075787" y="966308"/>
              <a:ext cx="102620" cy="82401"/>
            </a:xfrm>
            <a:prstGeom prst="ellipse">
              <a:avLst/>
            </a:prstGeom>
            <a:ln>
              <a:gradFill>
                <a:gsLst>
                  <a:gs pos="100000">
                    <a:srgbClr val="0066FF"/>
                  </a:gs>
                  <a:gs pos="0">
                    <a:srgbClr val="80ECD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011289" y="3885028"/>
            <a:ext cx="1175196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造字工房尚黑 G0v1 纤细体" pitchFamily="50" charset="-122"/>
                <a:ea typeface="造字工房尚黑 G0v1 纤细体" pitchFamily="50" charset="-122"/>
              </a:rPr>
              <a:t>哈尔滨工业大学</a:t>
            </a:r>
            <a:endParaRPr lang="zh-CN" altLang="en-US" sz="1100" dirty="0">
              <a:solidFill>
                <a:schemeClr val="bg1"/>
              </a:solidFill>
              <a:latin typeface="造字工房尚黑 G0v1 纤细体" pitchFamily="50" charset="-122"/>
              <a:ea typeface="造字工房尚黑 G0v1 纤细体" pitchFamily="50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497070" y="2544445"/>
            <a:ext cx="129921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6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S</a:t>
            </a:r>
            <a:r>
              <a:rPr lang="en-US" altLang="zh-CN" sz="36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nake</a:t>
            </a:r>
            <a:endParaRPr lang="en-US" altLang="zh-CN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8000">
                      <a:srgbClr val="61E1EA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063394" y="1392644"/>
            <a:ext cx="2019030" cy="2560643"/>
            <a:chOff x="2873029" y="931456"/>
            <a:chExt cx="2384438" cy="3024073"/>
          </a:xfrm>
        </p:grpSpPr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flipH="1">
            <a:off x="6418298" y="1414629"/>
            <a:ext cx="1950437" cy="2473650"/>
            <a:chOff x="2873029" y="931456"/>
            <a:chExt cx="2384438" cy="3024073"/>
          </a:xfrm>
        </p:grpSpPr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8349150" y="365945"/>
            <a:ext cx="304800" cy="185072"/>
            <a:chOff x="8008620" y="355948"/>
            <a:chExt cx="701040" cy="182880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8008620" y="35594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8008620" y="4245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8008620" y="5388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文本框 153"/>
          <p:cNvSpPr txBox="1"/>
          <p:nvPr/>
        </p:nvSpPr>
        <p:spPr>
          <a:xfrm>
            <a:off x="8273476" y="575007"/>
            <a:ext cx="59097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2 0</a:t>
            </a:r>
            <a:endParaRPr lang="en-US" altLang="zh-CN" sz="1100" spc="3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  <a:p>
            <a:r>
              <a:rPr lang="en-US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2 1</a:t>
            </a:r>
            <a:endParaRPr lang="en-US" sz="11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组合 155"/>
          <p:cNvGrpSpPr/>
          <p:nvPr/>
        </p:nvGrpSpPr>
        <p:grpSpPr>
          <a:xfrm rot="21267567">
            <a:off x="1048574" y="3391678"/>
            <a:ext cx="269200" cy="191544"/>
            <a:chOff x="1595849" y="3997489"/>
            <a:chExt cx="931463" cy="662765"/>
          </a:xfrm>
        </p:grpSpPr>
        <p:cxnSp>
          <p:nvCxnSpPr>
            <p:cNvPr id="157" name="直接连接符 156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 rot="19787217" flipV="1">
            <a:off x="300066" y="3297199"/>
            <a:ext cx="522181" cy="371548"/>
            <a:chOff x="1595849" y="3997489"/>
            <a:chExt cx="931463" cy="662765"/>
          </a:xfrm>
        </p:grpSpPr>
        <p:cxnSp>
          <p:nvCxnSpPr>
            <p:cNvPr id="163" name="直接连接符 162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组合 166"/>
          <p:cNvGrpSpPr/>
          <p:nvPr/>
        </p:nvGrpSpPr>
        <p:grpSpPr>
          <a:xfrm rot="21194941">
            <a:off x="8763629" y="3007865"/>
            <a:ext cx="269200" cy="191544"/>
            <a:chOff x="1595849" y="3997489"/>
            <a:chExt cx="931463" cy="662765"/>
          </a:xfrm>
        </p:grpSpPr>
        <p:cxnSp>
          <p:nvCxnSpPr>
            <p:cNvPr id="168" name="直接连接符 167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rot="19714591" flipV="1">
            <a:off x="7929396" y="2980061"/>
            <a:ext cx="522181" cy="371548"/>
            <a:chOff x="1595849" y="3997489"/>
            <a:chExt cx="931463" cy="662765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>
                      <a:alpha val="27000"/>
                    </a:srgbClr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文本框 180"/>
          <p:cNvSpPr txBox="1"/>
          <p:nvPr/>
        </p:nvSpPr>
        <p:spPr>
          <a:xfrm>
            <a:off x="3802699" y="3441566"/>
            <a:ext cx="164135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spc="-3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2020  /  1.3</a:t>
            </a:r>
            <a:endParaRPr lang="zh-CN" altLang="en-US" sz="2000" spc="-3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8000">
                      <a:srgbClr val="61E1EA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9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8" grpId="1" bldLvl="0" animBg="1"/>
      <p:bldP spid="78" grpId="0"/>
      <p:bldP spid="80" grpId="0"/>
      <p:bldP spid="1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欢迎界面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打开程序之后，进入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最开始的界面中，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在此会记录玩家的姓名</a:t>
            </a:r>
            <a:endParaRPr lang="zh-CN" altLang="en-US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QQ视频20210102211556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00025"/>
            <a:ext cx="9144000" cy="47434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86189\Desktop\C 研讨\欢迎界面2.png欢迎界面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144645" y="1357630"/>
            <a:ext cx="4775835" cy="2494915"/>
          </a:xfrm>
          <a:prstGeom prst="rect">
            <a:avLst/>
          </a:prstGeom>
          <a:noFill/>
          <a:ln w="50800">
            <a:solidFill>
              <a:sysClr val="window" lastClr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主菜单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主菜单中，会根据用户的选择，开始游戏，或者选择退出游戏</a:t>
            </a:r>
            <a:endParaRPr lang="zh-CN" altLang="en-US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86189\Desktop\C 研讨\1.png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144010" y="1357313"/>
            <a:ext cx="4777105" cy="2495550"/>
          </a:xfrm>
          <a:prstGeom prst="rect">
            <a:avLst/>
          </a:prstGeom>
          <a:noFill/>
          <a:ln w="50800">
            <a:solidFill>
              <a:sysClr val="window" lastClr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贪吃蛇运行过程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游戏开始后，在固定的初始出生点生成由玩家操作的贪吃蛇，之后随机在</a:t>
            </a:r>
            <a:r>
              <a:rPr lang="en-US" altLang="zh-CN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26*29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的地图之内生成食物，根据</a:t>
            </a:r>
            <a:r>
              <a:rPr lang="en-US" altLang="zh-CN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“WSAD”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操作贪吃蛇。</a:t>
            </a:r>
            <a:endParaRPr lang="zh-CN" altLang="en-US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贪吃蛇运行过程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游戏开始后，在固定的初始出生点生成由玩家操作的贪吃蛇，之后随机在</a:t>
            </a:r>
            <a:r>
              <a:rPr lang="en-US" altLang="zh-CN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26*29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的地图之内生成食物，根据</a:t>
            </a:r>
            <a:r>
              <a:rPr lang="en-US" altLang="zh-CN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“WSAD”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操作贪吃蛇。</a:t>
            </a:r>
            <a:endParaRPr lang="zh-CN" altLang="en-US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QQ视频20210102215740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40005"/>
            <a:ext cx="9144000" cy="50628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4257" y="138662"/>
            <a:ext cx="4639449" cy="4882244"/>
          </a:xfrm>
          <a:prstGeom prst="rect">
            <a:avLst/>
          </a:prstGeom>
          <a:solidFill>
            <a:srgbClr val="1E2F50">
              <a:alpha val="97255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86189\Desktop\C 研讨\结束界面.png结束界面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145280" y="1357630"/>
            <a:ext cx="4774565" cy="2494915"/>
          </a:xfrm>
          <a:prstGeom prst="rect">
            <a:avLst/>
          </a:prstGeom>
          <a:noFill/>
          <a:ln w="50800">
            <a:solidFill>
              <a:sysClr val="window" lastClr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646600" y="0"/>
            <a:ext cx="284111" cy="335756"/>
          </a:xfrm>
          <a:prstGeom prst="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618938" y="51298"/>
            <a:ext cx="3949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5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724983" y="2285537"/>
            <a:ext cx="367541" cy="34289"/>
          </a:xfrm>
          <a:prstGeom prst="roundRect">
            <a:avLst/>
          </a:prstGeom>
          <a:solidFill>
            <a:srgbClr val="D5BE9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58054" y="762624"/>
            <a:ext cx="3591000" cy="153623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33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结束界面</a:t>
            </a:r>
            <a:endParaRPr lang="zh-CN" altLang="en-US" sz="3300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58054" y="2869116"/>
            <a:ext cx="3591000" cy="1511759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根据玩家游戏过程，显示出最终得分，并且打印出</a:t>
            </a:r>
            <a:r>
              <a:rPr lang="en-US" altLang="zh-CN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</a:t>
            </a:r>
            <a:r>
              <a:rPr lang="zh-CN" altLang="en-US" sz="1050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的标准标志，结束时候颜色随机配色。在此玩家可以选择再次游玩或者选择结束游戏。</a:t>
            </a:r>
            <a:endParaRPr lang="en-US" altLang="zh-CN" sz="1050" spc="15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/>
          <p:cNvGrpSpPr/>
          <p:nvPr/>
        </p:nvGrpSpPr>
        <p:grpSpPr>
          <a:xfrm>
            <a:off x="-8021" y="-3667"/>
            <a:ext cx="9144000" cy="5143500"/>
            <a:chOff x="-313824" y="4991230"/>
            <a:chExt cx="9144000" cy="5143500"/>
          </a:xfrm>
        </p:grpSpPr>
        <p:sp>
          <p:nvSpPr>
            <p:cNvPr id="163" name="矩形 162"/>
            <p:cNvSpPr/>
            <p:nvPr/>
          </p:nvSpPr>
          <p:spPr>
            <a:xfrm>
              <a:off x="-313824" y="4991230"/>
              <a:ext cx="9144000" cy="5143500"/>
            </a:xfrm>
            <a:prstGeom prst="rect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227" name="椭圆 226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椭圆 227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椭圆 228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椭圆 229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198" name="椭圆 197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9" name="椭圆 198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0" name="椭圆 199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椭圆 200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2" name="椭圆 201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3" name="椭圆 202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4" name="椭圆 203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5" name="椭圆 204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" name="椭圆 205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7" name="椭圆 206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8" name="椭圆 207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9" name="椭圆 208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0" name="椭圆 209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1" name="椭圆 210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2" name="椭圆 211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3" name="椭圆 212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4" name="椭圆 213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5" name="椭圆 214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6" name="椭圆 215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7" name="椭圆 216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8" name="椭圆 217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9" name="椭圆 218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椭圆 219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椭圆 220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椭圆 221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椭圆 222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椭圆 223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5" name="椭圆 224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椭圆 225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169" name="椭圆 168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0" name="椭圆 169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椭圆 170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2" name="椭圆 171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椭圆 172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椭圆 173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5" name="椭圆 174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6" name="椭圆 175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7" name="椭圆 176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8" name="椭圆 177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9" name="椭圆 178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0" name="椭圆 179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椭圆 180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2" name="椭圆 181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椭圆 182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椭圆 183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椭圆 184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6" name="椭圆 185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椭圆 186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8" name="椭圆 187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9" name="椭圆 188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0" name="椭圆 189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椭圆 190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椭圆 191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3" name="椭圆 192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椭圆 193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椭圆 194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椭圆 195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7" name="椭圆 196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326" tIns="24163" rIns="48326" bIns="24163"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 rot="1800000">
            <a:off x="613968" y="-1309318"/>
            <a:ext cx="9013230" cy="7837760"/>
            <a:chOff x="2271256" y="1390324"/>
            <a:chExt cx="3634740" cy="3160713"/>
          </a:xfrm>
        </p:grpSpPr>
        <p:pic>
          <p:nvPicPr>
            <p:cNvPr id="161" name="图片 16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271256" y="1390324"/>
              <a:ext cx="3634740" cy="3160713"/>
            </a:xfrm>
            <a:prstGeom prst="rect">
              <a:avLst/>
            </a:prstGeom>
          </p:spPr>
        </p:pic>
        <p:sp>
          <p:nvSpPr>
            <p:cNvPr id="162" name="椭圆 161"/>
            <p:cNvSpPr/>
            <p:nvPr/>
          </p:nvSpPr>
          <p:spPr>
            <a:xfrm>
              <a:off x="3075165" y="2248489"/>
              <a:ext cx="1615837" cy="1636592"/>
            </a:xfrm>
            <a:prstGeom prst="ellipse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3796502" y="3148681"/>
            <a:ext cx="190210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400" spc="-3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61E1EA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2020 / 1.3</a:t>
            </a:r>
            <a:endParaRPr lang="zh-CN" altLang="en-US" sz="2400" spc="-3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8000">
                      <a:srgbClr val="61E1EA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130069" y="1459319"/>
            <a:ext cx="2019030" cy="2560643"/>
            <a:chOff x="2873029" y="931456"/>
            <a:chExt cx="2384438" cy="3024073"/>
          </a:xfrm>
        </p:grpSpPr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flipH="1">
            <a:off x="6437348" y="1281279"/>
            <a:ext cx="1950437" cy="2473650"/>
            <a:chOff x="2873029" y="931456"/>
            <a:chExt cx="2384438" cy="3024073"/>
          </a:xfrm>
        </p:grpSpPr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3700037" y="127107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3781040" y="2289873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4537059" y="183114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3667635" y="31593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3381427" y="1825815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4061846" y="1751139"/>
              <a:ext cx="18031" cy="17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5889783">
              <a:off x="4760824" y="295186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5889783">
              <a:off x="3728345" y="2886401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5889783">
              <a:off x="4080704" y="369072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5889783">
              <a:off x="2873141" y="265206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5889783">
              <a:off x="4250138" y="256157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5889783">
              <a:off x="4228361" y="323745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3594733" y="292728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3675737" y="3946079"/>
              <a:ext cx="9567" cy="945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4431755" y="348735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3276126" y="3482022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3956544" y="3407346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289150">
              <a:off x="4091395" y="1490611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289150">
              <a:off x="4085460" y="2512525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289150">
              <a:off x="4877822" y="2118159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289150">
              <a:off x="3898508" y="3369483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289150">
              <a:off x="3726730" y="201694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289150">
              <a:off x="4411095" y="1998997"/>
              <a:ext cx="18031" cy="1781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4662124">
              <a:off x="5239356" y="112067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4662124">
              <a:off x="4248849" y="1415846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4662124">
              <a:off x="4863633" y="2047765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4662124">
              <a:off x="3364669" y="1491589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4662124">
              <a:off x="4622766" y="931344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4662124">
              <a:off x="4841559" y="1572102"/>
              <a:ext cx="18000" cy="18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326" tIns="24163" rIns="48326" bIns="24163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8349150" y="365945"/>
            <a:ext cx="304800" cy="185072"/>
            <a:chOff x="8008620" y="355948"/>
            <a:chExt cx="701040" cy="182880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8008620" y="35594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8008620" y="4245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8008620" y="538828"/>
              <a:ext cx="701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文本框 153"/>
          <p:cNvSpPr txBox="1"/>
          <p:nvPr/>
        </p:nvSpPr>
        <p:spPr>
          <a:xfrm>
            <a:off x="8273476" y="575007"/>
            <a:ext cx="59097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2 0</a:t>
            </a:r>
            <a:endParaRPr lang="en-US" altLang="zh-CN" sz="1100" spc="3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  <a:p>
            <a:r>
              <a:rPr lang="en-US" altLang="zh-CN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 </a:t>
            </a:r>
            <a:r>
              <a:rPr lang="en-US" sz="1100" spc="3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1</a:t>
            </a:r>
            <a:endParaRPr lang="en-US" sz="11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825720" y="795917"/>
            <a:ext cx="1279171" cy="794333"/>
            <a:chOff x="2898157" y="2669249"/>
            <a:chExt cx="677350" cy="475402"/>
          </a:xfrm>
          <a:gradFill>
            <a:gsLst>
              <a:gs pos="100000">
                <a:srgbClr val="D441F1"/>
              </a:gs>
              <a:gs pos="0">
                <a:srgbClr val="61E1EA"/>
              </a:gs>
            </a:gsLst>
            <a:lin ang="5400000" scaled="1"/>
          </a:gradFill>
        </p:grpSpPr>
        <p:sp>
          <p:nvSpPr>
            <p:cNvPr id="89" name="矩形 88"/>
            <p:cNvSpPr/>
            <p:nvPr/>
          </p:nvSpPr>
          <p:spPr>
            <a:xfrm rot="21290512">
              <a:off x="3335135" y="2787790"/>
              <a:ext cx="106679" cy="106680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 rot="922217">
              <a:off x="3206586" y="3037970"/>
              <a:ext cx="106681" cy="106681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 rot="1587675">
              <a:off x="3509963" y="2669249"/>
              <a:ext cx="65544" cy="65544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2898157" y="2978644"/>
              <a:ext cx="50805" cy="50805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 rot="4286061">
              <a:off x="3433779" y="3008826"/>
              <a:ext cx="74081" cy="57991"/>
            </a:xfrm>
            <a:prstGeom prst="rect">
              <a:avLst/>
            </a:prstGeom>
            <a:gradFill flip="none" rotWithShape="1">
              <a:gsLst>
                <a:gs pos="0">
                  <a:srgbClr val="0066FF"/>
                </a:gs>
                <a:gs pos="100000">
                  <a:srgbClr val="61E1E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endParaRPr>
            </a:p>
          </p:txBody>
        </p:sp>
      </p:grpSp>
      <p:cxnSp>
        <p:nvCxnSpPr>
          <p:cNvPr id="159" name="直接连接符 158"/>
          <p:cNvCxnSpPr/>
          <p:nvPr/>
        </p:nvCxnSpPr>
        <p:spPr>
          <a:xfrm>
            <a:off x="2926389" y="2571750"/>
            <a:ext cx="3253872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/>
          <p:cNvSpPr txBox="1"/>
          <p:nvPr/>
        </p:nvSpPr>
        <p:spPr>
          <a:xfrm>
            <a:off x="3207112" y="1407977"/>
            <a:ext cx="2987040" cy="10153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3200">
                <a:gradFill flip="none" rotWithShape="1">
                  <a:gsLst>
                    <a:gs pos="77000">
                      <a:srgbClr val="71728F"/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rgbClr val="464569"/>
                    </a:gs>
                  </a:gsLst>
                  <a:lin ang="5400000" scaled="1"/>
                  <a:tileRect/>
                </a:gradFill>
                <a:latin typeface="Mobitale Versalete (正文)"/>
              </a:defRPr>
            </a:lvl1pPr>
          </a:lstStyle>
          <a:p>
            <a:r>
              <a:rPr lang="en-US" altLang="zh-CN" sz="6600" dirty="0">
                <a:ln w="12700">
                  <a:solidFill>
                    <a:srgbClr val="00FFFF"/>
                  </a:solidFill>
                </a:ln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rPr>
              <a:t>T</a:t>
            </a:r>
            <a:r>
              <a:rPr lang="en-US" altLang="zh-CN" sz="6600" dirty="0">
                <a:ln w="12700">
                  <a:solidFill>
                    <a:srgbClr val="00FFFF"/>
                  </a:solidFill>
                </a:ln>
                <a:gradFill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</a:gradFill>
              </a:rPr>
              <a:t>hanks</a:t>
            </a:r>
            <a:endParaRPr lang="en-US" altLang="zh-CN" sz="6600" dirty="0">
              <a:ln w="12700">
                <a:solidFill>
                  <a:srgbClr val="00FFFF"/>
                </a:solidFill>
              </a:ln>
              <a:gradFill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16200000" scaled="1"/>
              </a:gra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3343637" y="2686614"/>
            <a:ext cx="2505944" cy="291465"/>
          </a:xfrm>
          <a:prstGeom prst="rect">
            <a:avLst/>
          </a:prstGeom>
          <a:noFill/>
          <a:effectLst>
            <a:outerShdw blurRad="457200" dist="152400" dir="168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00" b="0" dirty="0">
                <a:solidFill>
                  <a:srgbClr val="00B0F0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贪吃蛇</a:t>
            </a:r>
            <a:r>
              <a:rPr lang="en-US" altLang="zh-CN" sz="1300" b="0" dirty="0">
                <a:solidFill>
                  <a:srgbClr val="00B0F0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——C</a:t>
            </a:r>
            <a:r>
              <a:rPr lang="zh-CN" altLang="en-US" sz="1300" b="0" dirty="0">
                <a:solidFill>
                  <a:srgbClr val="00B0F0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语言研讨</a:t>
            </a:r>
            <a:endParaRPr lang="zh-CN" altLang="en-US" sz="1300" b="0" dirty="0">
              <a:solidFill>
                <a:srgbClr val="00B0F0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64" grpId="0"/>
      <p:bldP spid="164" grpId="1"/>
      <p:bldP spid="16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直接连接符 514"/>
          <p:cNvCxnSpPr/>
          <p:nvPr/>
        </p:nvCxnSpPr>
        <p:spPr>
          <a:xfrm>
            <a:off x="4313974" y="1001166"/>
            <a:ext cx="57638" cy="2438036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/>
        </p:nvCxnSpPr>
        <p:spPr>
          <a:xfrm>
            <a:off x="2562939" y="2655518"/>
            <a:ext cx="4235810" cy="1775269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/>
        </p:nvCxnSpPr>
        <p:spPr>
          <a:xfrm flipV="1">
            <a:off x="4364757" y="1788637"/>
            <a:ext cx="2483328" cy="1668457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直接连接符 524"/>
          <p:cNvCxnSpPr/>
          <p:nvPr/>
        </p:nvCxnSpPr>
        <p:spPr>
          <a:xfrm>
            <a:off x="4304100" y="1003418"/>
            <a:ext cx="2492583" cy="3406783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接连接符 526"/>
          <p:cNvCxnSpPr/>
          <p:nvPr/>
        </p:nvCxnSpPr>
        <p:spPr>
          <a:xfrm flipV="1">
            <a:off x="6803538" y="1798866"/>
            <a:ext cx="23482" cy="2604833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/>
        </p:nvCxnSpPr>
        <p:spPr>
          <a:xfrm>
            <a:off x="4298059" y="993273"/>
            <a:ext cx="2541110" cy="799768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椭圆 582"/>
          <p:cNvSpPr/>
          <p:nvPr/>
        </p:nvSpPr>
        <p:spPr>
          <a:xfrm>
            <a:off x="4187430" y="3225021"/>
            <a:ext cx="376988" cy="376988"/>
          </a:xfrm>
          <a:prstGeom prst="ellipse">
            <a:avLst/>
          </a:prstGeom>
          <a:solidFill>
            <a:srgbClr val="150D3E"/>
          </a:solidFill>
          <a:ln w="19050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562940" y="1001166"/>
            <a:ext cx="1741160" cy="1654352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椭圆 569"/>
          <p:cNvSpPr/>
          <p:nvPr/>
        </p:nvSpPr>
        <p:spPr>
          <a:xfrm>
            <a:off x="3833002" y="493612"/>
            <a:ext cx="1009648" cy="1019175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程序编写思路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5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550" y="537733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组合 239"/>
          <p:cNvGrpSpPr/>
          <p:nvPr/>
        </p:nvGrpSpPr>
        <p:grpSpPr>
          <a:xfrm rot="21267567">
            <a:off x="8306639" y="754647"/>
            <a:ext cx="269200" cy="191544"/>
            <a:chOff x="1595849" y="3997489"/>
            <a:chExt cx="931463" cy="662765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rot="19787217" flipV="1">
            <a:off x="7491456" y="593493"/>
            <a:ext cx="522181" cy="371548"/>
            <a:chOff x="1595849" y="3997489"/>
            <a:chExt cx="931463" cy="662765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595849" y="4004137"/>
              <a:ext cx="931463" cy="656117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flipH="1">
              <a:off x="2431528" y="4004137"/>
              <a:ext cx="95783" cy="480764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 flipV="1">
              <a:off x="1595849" y="4480605"/>
              <a:ext cx="835679" cy="179649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 rot="332433" flipH="1">
              <a:off x="2135950" y="3997489"/>
              <a:ext cx="356311" cy="57978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rgbClr val="61E1EA">
                      <a:alpha val="36000"/>
                    </a:srgbClr>
                  </a:gs>
                  <a:gs pos="100000">
                    <a:srgbClr val="002060"/>
                  </a:gs>
                </a:gsLst>
                <a:lin ang="81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233996" y="1294036"/>
            <a:ext cx="2384401" cy="2448358"/>
            <a:chOff x="1233996" y="1294036"/>
            <a:chExt cx="2384401" cy="2448358"/>
          </a:xfrm>
        </p:grpSpPr>
        <p:grpSp>
          <p:nvGrpSpPr>
            <p:cNvPr id="10" name="组合 9"/>
            <p:cNvGrpSpPr/>
            <p:nvPr/>
          </p:nvGrpSpPr>
          <p:grpSpPr>
            <a:xfrm>
              <a:off x="1233996" y="1294036"/>
              <a:ext cx="2384401" cy="2448358"/>
              <a:chOff x="237613" y="190347"/>
              <a:chExt cx="2789126" cy="286394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rcRect l="25002" t="9446" r="28911" b="8746"/>
              <a:stretch>
                <a:fillRect/>
              </a:stretch>
            </p:blipFill>
            <p:spPr>
              <a:xfrm>
                <a:off x="237613" y="190347"/>
                <a:ext cx="2789126" cy="2863940"/>
              </a:xfrm>
              <a:prstGeom prst="rect">
                <a:avLst/>
              </a:prstGeom>
            </p:spPr>
          </p:pic>
          <p:sp>
            <p:nvSpPr>
              <p:cNvPr id="18" name="椭圆 17"/>
              <p:cNvSpPr/>
              <p:nvPr/>
            </p:nvSpPr>
            <p:spPr>
              <a:xfrm>
                <a:off x="952562" y="889123"/>
                <a:ext cx="1487933" cy="1527034"/>
              </a:xfrm>
              <a:prstGeom prst="ellipse">
                <a:avLst/>
              </a:prstGeom>
              <a:solidFill>
                <a:srgbClr val="150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286223" y="1242390"/>
                <a:ext cx="997827" cy="540028"/>
              </a:xfrm>
              <a:prstGeom prst="rect">
                <a:avLst/>
              </a:prstGeom>
              <a:noFill/>
              <a:effectLst>
                <a:outerShdw blurRad="457200" dist="152400" dir="1680000" algn="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gradFill flip="none" rotWithShape="1">
                      <a:gsLst>
                        <a:gs pos="0">
                          <a:srgbClr val="0066FF"/>
                        </a:gs>
                        <a:gs pos="100000">
                          <a:srgbClr val="80ECDF"/>
                        </a:gs>
                      </a:gsLst>
                      <a:lin ang="16200000" scaled="1"/>
                      <a:tileRect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  <a:endParaRPr lang="zh-CN" altLang="en-US" sz="2400" dirty="0">
                  <a:gradFill flip="none" rotWithShape="1">
                    <a:gsLst>
                      <a:gs pos="0">
                        <a:srgbClr val="0066FF"/>
                      </a:gs>
                      <a:gs pos="100000">
                        <a:srgbClr val="80ECDF"/>
                      </a:gs>
                    </a:gsLst>
                    <a:lin ang="162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37" name="5" descr="D:\360data\重要数据\桌面\222222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095" y="1939291"/>
              <a:ext cx="1219215" cy="1219215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1" name="组合 150"/>
          <p:cNvGrpSpPr/>
          <p:nvPr/>
        </p:nvGrpSpPr>
        <p:grpSpPr>
          <a:xfrm>
            <a:off x="-260687" y="4394141"/>
            <a:ext cx="9439915" cy="832279"/>
            <a:chOff x="-260687" y="4394141"/>
            <a:chExt cx="9439915" cy="832279"/>
          </a:xfrm>
        </p:grpSpPr>
        <p:grpSp>
          <p:nvGrpSpPr>
            <p:cNvPr id="152" name="组合 151"/>
            <p:cNvGrpSpPr/>
            <p:nvPr/>
          </p:nvGrpSpPr>
          <p:grpSpPr>
            <a:xfrm>
              <a:off x="-135097" y="4394141"/>
              <a:ext cx="9314325" cy="832279"/>
              <a:chOff x="-155682" y="4071532"/>
              <a:chExt cx="9314325" cy="1134477"/>
            </a:xfrm>
          </p:grpSpPr>
          <p:sp>
            <p:nvSpPr>
              <p:cNvPr id="156" name="Line 7"/>
              <p:cNvSpPr>
                <a:spLocks noChangeShapeType="1"/>
              </p:cNvSpPr>
              <p:nvPr/>
            </p:nvSpPr>
            <p:spPr bwMode="auto">
              <a:xfrm flipV="1">
                <a:off x="-155682" y="4071532"/>
                <a:ext cx="3168886" cy="1015786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Line 8"/>
              <p:cNvSpPr>
                <a:spLocks noChangeShapeType="1"/>
              </p:cNvSpPr>
              <p:nvPr/>
            </p:nvSpPr>
            <p:spPr bwMode="auto">
              <a:xfrm flipV="1">
                <a:off x="2657684" y="4131046"/>
                <a:ext cx="1340286" cy="971835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Line 9"/>
              <p:cNvSpPr>
                <a:spLocks noChangeShapeType="1"/>
              </p:cNvSpPr>
              <p:nvPr/>
            </p:nvSpPr>
            <p:spPr bwMode="auto">
              <a:xfrm flipV="1">
                <a:off x="3669682" y="4258804"/>
                <a:ext cx="596483" cy="830878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59" name="Line 10"/>
              <p:cNvSpPr>
                <a:spLocks noChangeShapeType="1"/>
              </p:cNvSpPr>
              <p:nvPr/>
            </p:nvSpPr>
            <p:spPr bwMode="auto">
              <a:xfrm flipV="1">
                <a:off x="4788533" y="4284666"/>
                <a:ext cx="60333" cy="792987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Line 11"/>
              <p:cNvSpPr>
                <a:spLocks noChangeShapeType="1"/>
              </p:cNvSpPr>
              <p:nvPr/>
            </p:nvSpPr>
            <p:spPr bwMode="auto">
              <a:xfrm flipH="1" flipV="1">
                <a:off x="5809640" y="4223722"/>
                <a:ext cx="1965759" cy="982287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61" name="Line 12"/>
              <p:cNvSpPr>
                <a:spLocks noChangeShapeType="1"/>
              </p:cNvSpPr>
              <p:nvPr/>
            </p:nvSpPr>
            <p:spPr bwMode="auto">
              <a:xfrm flipH="1" flipV="1">
                <a:off x="6121897" y="4083544"/>
                <a:ext cx="2832134" cy="1006140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Line 13"/>
              <p:cNvSpPr>
                <a:spLocks noChangeShapeType="1"/>
              </p:cNvSpPr>
              <p:nvPr/>
            </p:nvSpPr>
            <p:spPr bwMode="auto">
              <a:xfrm flipH="1" flipV="1">
                <a:off x="7381306" y="4171671"/>
                <a:ext cx="1777337" cy="492811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Line 13"/>
              <p:cNvSpPr>
                <a:spLocks noChangeShapeType="1"/>
              </p:cNvSpPr>
              <p:nvPr/>
            </p:nvSpPr>
            <p:spPr bwMode="auto">
              <a:xfrm flipV="1">
                <a:off x="-57705" y="4117718"/>
                <a:ext cx="1964362" cy="502123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Line 11"/>
              <p:cNvSpPr>
                <a:spLocks noChangeShapeType="1"/>
              </p:cNvSpPr>
              <p:nvPr/>
            </p:nvSpPr>
            <p:spPr bwMode="auto">
              <a:xfrm flipH="1" flipV="1">
                <a:off x="5315762" y="4203687"/>
                <a:ext cx="1107108" cy="996020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61E1EA">
                        <a:alpha val="61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65" name="Line 8"/>
              <p:cNvSpPr>
                <a:spLocks noChangeShapeType="1"/>
              </p:cNvSpPr>
              <p:nvPr/>
            </p:nvSpPr>
            <p:spPr bwMode="auto">
              <a:xfrm flipV="1">
                <a:off x="1466293" y="4131048"/>
                <a:ext cx="1839164" cy="988626"/>
              </a:xfrm>
              <a:prstGeom prst="line">
                <a:avLst/>
              </a:prstGeom>
              <a:solidFill>
                <a:srgbClr val="150D3E"/>
              </a:solidFill>
              <a:ln w="9525">
                <a:gradFill flip="none" rotWithShape="1">
                  <a:gsLst>
                    <a:gs pos="0">
                      <a:srgbClr val="61E1EA">
                        <a:alpha val="11000"/>
                      </a:srgbClr>
                    </a:gs>
                    <a:gs pos="98230">
                      <a:srgbClr val="80ECDF">
                        <a:alpha val="0"/>
                      </a:srgbClr>
                    </a:gs>
                    <a:gs pos="55000">
                      <a:srgbClr val="00A2E9">
                        <a:alpha val="40000"/>
                      </a:srgbClr>
                    </a:gs>
                  </a:gsLst>
                  <a:lin ang="0" scaled="0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3" name="Line 11"/>
            <p:cNvSpPr>
              <a:spLocks noChangeShapeType="1"/>
            </p:cNvSpPr>
            <p:nvPr/>
          </p:nvSpPr>
          <p:spPr bwMode="auto">
            <a:xfrm flipH="1">
              <a:off x="-260687" y="4676035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4" name="Line 11"/>
            <p:cNvSpPr>
              <a:spLocks noChangeShapeType="1"/>
            </p:cNvSpPr>
            <p:nvPr/>
          </p:nvSpPr>
          <p:spPr bwMode="auto">
            <a:xfrm flipH="1">
              <a:off x="-260687" y="4438728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1000">
                    <a:srgbClr val="61E1EA">
                      <a:alpha val="6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5" name="Line 11"/>
            <p:cNvSpPr>
              <a:spLocks noChangeShapeType="1"/>
            </p:cNvSpPr>
            <p:nvPr/>
          </p:nvSpPr>
          <p:spPr bwMode="auto">
            <a:xfrm flipH="1">
              <a:off x="-260687" y="4970007"/>
              <a:ext cx="9349566" cy="56606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27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66" name="椭圆 165"/>
          <p:cNvSpPr/>
          <p:nvPr/>
        </p:nvSpPr>
        <p:spPr>
          <a:xfrm>
            <a:off x="6385617" y="1265109"/>
            <a:ext cx="1009648" cy="1019175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程序演示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7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90" y="1304785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椭圆 167"/>
          <p:cNvSpPr/>
          <p:nvPr/>
        </p:nvSpPr>
        <p:spPr>
          <a:xfrm>
            <a:off x="5051136" y="2173438"/>
            <a:ext cx="1009648" cy="1019175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分析本程序优点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4" y="2244229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椭圆 169"/>
          <p:cNvSpPr/>
          <p:nvPr/>
        </p:nvSpPr>
        <p:spPr>
          <a:xfrm>
            <a:off x="6250491" y="3830039"/>
            <a:ext cx="1009648" cy="1019175"/>
          </a:xfrm>
          <a:prstGeom prst="ellipse">
            <a:avLst/>
          </a:prstGeom>
          <a:solidFill>
            <a:srgbClr val="150D3E"/>
          </a:solidFill>
          <a:ln w="57150">
            <a:gradFill flip="none" rotWithShape="1">
              <a:gsLst>
                <a:gs pos="0">
                  <a:srgbClr val="D441F1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1" name="5" descr="D:\360data\重要数据\桌面\222222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79" y="3870985"/>
            <a:ext cx="938552" cy="93855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3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3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53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2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71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 animBg="1"/>
      <p:bldP spid="583" grpId="1" animBg="1"/>
      <p:bldP spid="570" grpId="0" animBg="1"/>
      <p:bldP spid="166" grpId="0" animBg="1"/>
      <p:bldP spid="168" grpId="0" animBg="1"/>
      <p:bldP spid="1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8488381">
            <a:off x="448507" y="-660848"/>
            <a:ext cx="7836452" cy="6814454"/>
          </a:xfrm>
          <a:prstGeom prst="rect">
            <a:avLst/>
          </a:prstGeom>
        </p:spPr>
      </p:pic>
      <p:sp>
        <p:nvSpPr>
          <p:cNvPr id="139" name="椭圆 138"/>
          <p:cNvSpPr/>
          <p:nvPr/>
        </p:nvSpPr>
        <p:spPr>
          <a:xfrm rot="8488381">
            <a:off x="2842492" y="544021"/>
            <a:ext cx="3483723" cy="3528470"/>
          </a:xfrm>
          <a:prstGeom prst="ellipse">
            <a:avLst/>
          </a:prstGeom>
          <a:solidFill>
            <a:srgbClr val="150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4" name="5" descr="D:\360data\重要数据\桌面\22222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22" y="593025"/>
            <a:ext cx="3430462" cy="3430462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84" y="1179757"/>
            <a:ext cx="616199" cy="1246467"/>
          </a:xfrm>
          <a:prstGeom prst="rect">
            <a:avLst/>
          </a:prstGeom>
          <a:effectLst>
            <a:outerShdw blurRad="419100" sx="102000" sy="102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</p:spPr>
      </p:pic>
      <p:sp>
        <p:nvSpPr>
          <p:cNvPr id="101" name="文本框 100"/>
          <p:cNvSpPr txBox="1"/>
          <p:nvPr/>
        </p:nvSpPr>
        <p:spPr>
          <a:xfrm>
            <a:off x="3917139" y="2769090"/>
            <a:ext cx="1828800" cy="36893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77000">
                      <a:schemeClr val="accent5">
                        <a:lumMod val="20000"/>
                        <a:lumOff val="80000"/>
                        <a:alpha val="48000"/>
                      </a:schemeClr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algn="tl" rotWithShape="0">
                    <a:srgbClr val="296BEF">
                      <a:alpha val="56000"/>
                    </a:srgbClr>
                  </a:outerShdw>
                </a:effectLst>
              </a:defRPr>
            </a:lvl1pPr>
          </a:lstStyle>
          <a:p>
            <a:pPr algn="l"/>
            <a:r>
              <a:rPr lang="zh-CN" altLang="en-US" sz="2400" b="0" dirty="0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effectLst>
                  <a:glow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程序编写思路</a:t>
            </a:r>
            <a:endParaRPr lang="zh-CN" altLang="en-US" sz="2400" b="0" dirty="0">
              <a:gradFill flip="none" rotWithShape="1">
                <a:gsLst>
                  <a:gs pos="0">
                    <a:srgbClr val="0066FF"/>
                  </a:gs>
                  <a:gs pos="100000">
                    <a:srgbClr val="80ECDF"/>
                  </a:gs>
                </a:gsLst>
                <a:lin ang="16200000" scaled="1"/>
                <a:tileRect/>
              </a:gradFill>
              <a:effectLst>
                <a:glow>
                  <a:schemeClr val="bg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552398" y="2610798"/>
            <a:ext cx="2312516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流程图.png流程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35"/>
            <a:ext cx="9143365" cy="522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creatgragh.pngcreatgrag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35"/>
            <a:ext cx="9143365" cy="522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creatfood.pngcreatfoo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3365" cy="522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eating.pngeati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35"/>
            <a:ext cx="9143365" cy="522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390854" y="12087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1"/>
          <p:cNvSpPr txBox="1"/>
          <p:nvPr/>
        </p:nvSpPr>
        <p:spPr>
          <a:xfrm>
            <a:off x="5544742" y="2734998"/>
            <a:ext cx="3030540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产品给客户及其商业模式创造同等价值的产品用户提供“大便捷”方便使用，提现产品的优略型商业价值客户端</a:t>
            </a:r>
            <a:endParaRPr lang="en-US" altLang="zh-CN" sz="11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75864" y="1856954"/>
            <a:ext cx="923330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>
                <a:solidFill>
                  <a:srgbClr val="61E1EA"/>
                </a:solidFill>
              </a:rPr>
              <a:t>Gartner</a:t>
            </a:r>
            <a:endParaRPr lang="en-US" altLang="zh-CN" dirty="0">
              <a:solidFill>
                <a:srgbClr val="61E1EA"/>
              </a:solidFill>
            </a:endParaRPr>
          </a:p>
          <a:p>
            <a:r>
              <a:rPr lang="zh-CN" altLang="en-US" dirty="0">
                <a:solidFill>
                  <a:srgbClr val="61E1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dirty="0">
              <a:solidFill>
                <a:srgbClr val="61E1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475864" y="1745471"/>
            <a:ext cx="3108034" cy="324046"/>
            <a:chOff x="-2706688" y="3143250"/>
            <a:chExt cx="5829300" cy="571500"/>
          </a:xfrm>
        </p:grpSpPr>
        <p:sp>
          <p:nvSpPr>
            <p:cNvPr id="149" name="Line 5"/>
            <p:cNvSpPr>
              <a:spLocks noChangeShapeType="1"/>
            </p:cNvSpPr>
            <p:nvPr/>
          </p:nvSpPr>
          <p:spPr bwMode="auto">
            <a:xfrm>
              <a:off x="-2706688" y="3143250"/>
              <a:ext cx="22987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>
              <a:off x="138112" y="3714750"/>
              <a:ext cx="2984500" cy="0"/>
            </a:xfrm>
            <a:prstGeom prst="line">
              <a:avLst/>
            </a:pr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9"/>
            <p:cNvSpPr/>
            <p:nvPr/>
          </p:nvSpPr>
          <p:spPr bwMode="auto">
            <a:xfrm>
              <a:off x="-407988" y="3143250"/>
              <a:ext cx="546100" cy="571500"/>
            </a:xfrm>
            <a:custGeom>
              <a:avLst/>
              <a:gdLst>
                <a:gd name="T0" fmla="*/ 0 w 43"/>
                <a:gd name="T1" fmla="*/ 0 h 44"/>
                <a:gd name="T2" fmla="*/ 22 w 43"/>
                <a:gd name="T3" fmla="*/ 22 h 44"/>
                <a:gd name="T4" fmla="*/ 43 w 43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cubicBezTo>
                    <a:pt x="12" y="0"/>
                    <a:pt x="22" y="10"/>
                    <a:pt x="22" y="22"/>
                  </a:cubicBezTo>
                  <a:cubicBezTo>
                    <a:pt x="22" y="34"/>
                    <a:pt x="31" y="44"/>
                    <a:pt x="43" y="44"/>
                  </a:cubicBezTo>
                </a:path>
              </a:pathLst>
            </a:custGeom>
            <a:gradFill>
              <a:gsLst>
                <a:gs pos="0">
                  <a:srgbClr val="F3C9FB">
                    <a:alpha val="9000"/>
                  </a:srgbClr>
                </a:gs>
                <a:gs pos="98230">
                  <a:srgbClr val="80ECDF">
                    <a:alpha val="6000"/>
                  </a:srgbClr>
                </a:gs>
                <a:gs pos="55000">
                  <a:srgbClr val="00A2E9">
                    <a:alpha val="4000"/>
                  </a:srgbClr>
                </a:gs>
              </a:gsLst>
              <a:lin ang="8100000" scaled="1"/>
            </a:gradFill>
            <a:ln w="9525">
              <a:gradFill flip="none" rotWithShape="1">
                <a:gsLst>
                  <a:gs pos="0">
                    <a:srgbClr val="E27FF6"/>
                  </a:gs>
                  <a:gs pos="100000">
                    <a:srgbClr val="80ECDF"/>
                  </a:gs>
                  <a:gs pos="55000">
                    <a:srgbClr val="00A2E9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5558218" y="3708323"/>
            <a:ext cx="3030541" cy="0"/>
          </a:xfrm>
          <a:prstGeom prst="line">
            <a:avLst/>
          </a:prstGeom>
          <a:gradFill>
            <a:gsLst>
              <a:gs pos="0">
                <a:srgbClr val="F3C9FB">
                  <a:alpha val="9000"/>
                </a:srgbClr>
              </a:gs>
              <a:gs pos="98230">
                <a:srgbClr val="80ECDF">
                  <a:alpha val="6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9525">
            <a:gradFill flip="none" rotWithShape="1">
              <a:gsLst>
                <a:gs pos="0">
                  <a:srgbClr val="E27FF6"/>
                </a:gs>
                <a:gs pos="10000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圆角矩形 34"/>
          <p:cNvSpPr/>
          <p:nvPr/>
        </p:nvSpPr>
        <p:spPr>
          <a:xfrm>
            <a:off x="6966263" y="1795730"/>
            <a:ext cx="1652633" cy="121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37120" y="4402954"/>
            <a:ext cx="9216348" cy="823467"/>
            <a:chOff x="-57705" y="4083544"/>
            <a:chExt cx="9216348" cy="1122465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4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6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/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Line 11"/>
          <p:cNvSpPr>
            <a:spLocks noChangeShapeType="1"/>
          </p:cNvSpPr>
          <p:nvPr/>
        </p:nvSpPr>
        <p:spPr bwMode="auto">
          <a:xfrm flipH="1">
            <a:off x="-260687" y="4676035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0" name="Line 11"/>
          <p:cNvSpPr>
            <a:spLocks noChangeShapeType="1"/>
          </p:cNvSpPr>
          <p:nvPr/>
        </p:nvSpPr>
        <p:spPr bwMode="auto">
          <a:xfrm flipH="1">
            <a:off x="-260687" y="4465678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31" name="Line 11"/>
          <p:cNvSpPr>
            <a:spLocks noChangeShapeType="1"/>
          </p:cNvSpPr>
          <p:nvPr/>
        </p:nvSpPr>
        <p:spPr bwMode="auto">
          <a:xfrm flipH="1">
            <a:off x="-260687" y="4970007"/>
            <a:ext cx="9349566" cy="56606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2" name="图片 1" descr="C:\Users\86189\Desktop\C 研讨\delete.pngdelet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6830" y="0"/>
            <a:ext cx="9180830" cy="522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6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53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14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47*3482*504*50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VALUE" val="1543*1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75_1*d*1"/>
  <p:tag name="KSO_WM_TEMPLATE_CATEGORY" val="diagram"/>
  <p:tag name="KSO_WM_TEMPLATE_INDEX" val="20200675"/>
  <p:tag name="KSO_WM_UNIT_SUPPORT_UNIT_TYPE" val="[&quot;d&quot;]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VALUE" val="1543*1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75_1*d*1"/>
  <p:tag name="KSO_WM_TEMPLATE_CATEGORY" val="diagram"/>
  <p:tag name="KSO_WM_TEMPLATE_INDEX" val="20200675"/>
  <p:tag name="KSO_WM_UNIT_SUPPORT_UNIT_TYPE" val="[&quot;d&quot;]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23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24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VALUE" val="1543*1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75_1*d*1"/>
  <p:tag name="KSO_WM_TEMPLATE_CATEGORY" val="diagram"/>
  <p:tag name="KSO_WM_TEMPLATE_INDEX" val="20200675"/>
  <p:tag name="KSO_WM_UNIT_SUPPORT_UNIT_TYPE" val="[&quot;d&quot;]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31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32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38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3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47*3734*504*50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VALUE" val="1543*1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75_1*d*1"/>
  <p:tag name="KSO_WM_TEMPLATE_CATEGORY" val="diagram"/>
  <p:tag name="KSO_WM_TEMPLATE_INDEX" val="20200675"/>
  <p:tag name="KSO_WM_UNIT_SUPPORT_UNIT_TYPE" val="[&quot;d&quot;]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75_1*i*2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75_1*i*3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47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48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49.xml><?xml version="1.0" encoding="utf-8"?>
<p:tagLst xmlns:p="http://schemas.openxmlformats.org/presentationml/2006/main">
  <p:tag name="ISPRING_ULTRA_SCORM_COURSE_ID" val="64FD7496-B6D9-48DD-B4E5-D34913FD215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RESENTER_PHOTO_0" val="png|iVBORw0KGgoAAAANSUhEUgAABHgAAACjCAYAAADxRKm8AAAACXBIWXMAAC4jAAAuIwF4pT92AAAA&#10;GXRFWHRTb2Z0d2FyZQBBZG9iZSBJbWFnZVJlYWR5ccllPAAAL0NJREFUeNrsnf1V28rWhyd35X94&#10;K8CnApwKUCrApwJEBXEqQFQQpwJMBTEVRFQQqCCmggsV8GrjrYviGKwZzUgj6XnW0jInx5blrZFm&#10;9k/748Pz87MBAAAAAAAAAID+8h9MAAAAAAAAAADQbxB4AAAAAAAAAAB6DgIPAAAAAAAAAEDPQeAp&#10;+PDhQ1JszzYbVoM9Y+rZcsuxGgAAAAx0XXRYbHcO6yPZHottihUBAPaDwAMAAAB1nbS1hVOWYTEA&#10;EHGneMmL7djh40/Fljw/P99hSQCA/SDwAAAAtOvsZBYiSRLZ4a85gwBgcb+TyBsRZ44ddzFD3AEA&#10;qM9HTAAAAAAAAD5RcScvtgPHXZw/Pz/nWBIAoD5E8AAAAECMzuFSa3ZQewOgf9evD3FniSUBAOxA&#10;4AEAAIDYnENx7M7MJq0jL/57jlUAenP9zgziDgBAJyDwAAAAQEzOoTh2Z5V/EifxW/HvKy3WCgDx&#10;Xr9p8fLDIO4AAHQCNXgAAAAgFudQHLuzN/73abFJylZURVe1W9gFZw+Uy2J8ZiO9fpteC4g7AAAN&#10;IYIHAAAA6rIO6ByKY3e2521HxfaLlC2AuNDrF3EHAKBjEHgAAACgLuuAzuGZxUdI2QKIALkGpRi6&#10;5fW7DeIOAIAnEHgAAACgSwdx6egclilbdNkC6ObaLTtlHTfYDeIOAIBHqMEDAAAAXTmITSNwJGXr&#10;pcsWTiJAq9duUrysjHsxZQFxp/3zlhcvJxEe2q2+SjTYo9kIh3fF+HjEzuOyc2G7Z65Ut3NbnEe5&#10;LyPwAEDUE2RmKF4K9flcTG45ZugPuqhMNcXjm+NuxMG8Eoez2F+KVQGCz83zBtdrCeIOVDnZer3Q&#10;sfZgNiLEy1aMmTWmws7wPqRoAQAAQAhqp04Vi8lF8fK52J4afN+ZCEXFNsH0AP7RejtLg7gD7SFR&#10;mpLCe1Vsv/UeP+c+j53hbRB4AAAAoC42YdxW6VcafSWi0H2D45NaIHeaPgIAnlBHLzfNiimLgPsJ&#10;cQca3uNFYBQRYsm9HjvD3yDwAAAAQF3uQu5cw8JlIXnTYDeSsvWzWJCmnC6A5hTX0kyv/eOGu5Jr&#10;85fU2GCjzogHzvRenyNAYGd4BYEHAADG6rQkHS3qbepK/Wz5+LKuz4vU5Sk2cSgvG+7qStNJAMD9&#10;Pinpkz9Ms2LKACE50bly5aFwP2Dn3kORZfcJb9TKe7H4/sAoAACAgPNMVsy1a7OpCeDKmbZyTgJ2&#10;CVmaTerK2BDHv25Ex/+6e0Bv1rniwK1MnJ2AAHZxWmxrid4s7jcrzIGdxwoCDwAAAESJ1OrQDlu5&#10;cY8gKOvyzIr93QU4xrUsdkcoADwyQgd7biWCbmmI2oH+IWP2RzGGr4vXeV/brGNnaAIpWgAAABAt&#10;KsokplnxZekQQv0AgD2QkgUD4Uzv+aQSYefRgcADAAAAdenkKZ0nkYfiywBvIKmMGi33BWvAQJDo&#10;TcQH7Dw6EHgAAACgFiFSnCy+W8SlxDTrsCVcaZQCAJgXcWduNmmQx1gDBgbiA3YeHQg8AAAAEALv&#10;C71Kh63rhrv6EkPHMIAuKa6BibQ+Lv78ZkjJguGC+ICdRwUCDwAAAIRa7AXh+fk5Nc1Engez6QIF&#10;7ZBjgrjQQsoSkUeXLBjLfMQ9HzuPArpoAUC0SJvk4iUb+CI7d1hgX6ptAMZ8f0j1+rFto/5UbDO6&#10;fsAY0afrS7NpdQxQl9vinpk4jrmp+Tuic1LZpqad9MAzqTNV/I4Fdo7XzsXnPnR8j3x2/Gg0a3ME&#10;HgAAGKtAIOJA6wsJTQ26qPn2z3qcsPscSht1+bOuyCPiTtJlLSGADh0Xn+3P5VqS2j3rkZlRbPjF&#10;g+1mI7pP39Ucn4nZ1FkT24QSIrLie1bFMa2xM3YeKgg80PViw8bRGTInDRTj2CecD5xegEEh6U1H&#10;Ed1j6oo8iDsw1rXWxGyEnROP94DZmK4ljXySNWtTcedebYfj+/e9PDebdM5Mx6wIiKnxWx9K9iWR&#10;JTPsjJ2HCjV4GjitY94YAQAAoyU6x0REnuLl/J23IO7AKNEOWT5r7dwW23Rk4s5UHeKm4s613ofW&#10;jMy99/R1scnYFQHi0vPuTzWKBTtj50GCwAMAAABDWKguzW6RB3EHRoeIElIHw/jtkPVd6oOMqX6V&#10;xxby51I3jNpf1vf1R61r8slsop98kWFd7DxUEHgAAAAgmJPZ8iJ1af4UeRB3YGzX3GGxSWrEL+Ov&#10;voZcR+f6pH9MdlyZ5gKZpLN90nsTuN/bpWivzCfXnnZ5oulJgJ0HBzV4AAAAIBSHHSxQy5o84uRG&#10;Je5ouPrPEY6Di+K397beXl9S0z0XUS6Rp/npyFKyfNnxRm1H1I6/azHV+/uZh93NdQPsPCiI4AEA&#10;AAAbondWROQptkMid2AMaDpWXvz5w/gVd0SgGE0EXCVqx4cdvxZ2myHuBLm/p8ZPhEmKNbHzEEHg&#10;AQAAABsQTQAiYCsd68Tz7kclUGjUzrrYThvuqkzJWjBCgzJXWzfhQM87YOdBgcADAAAAANAjtPjv&#10;2jTv7LSNpGSNRqDwHLUj0Q5TIgfDo8Jj6mFXCdbEzkMDgQcAAABCMcEEAP6QOk7FtjZ+u2OVfDfj&#10;SsnyFbUjRaj/pUtWuxS2zk3zFKIES2LnoYHAAwAAAKGYYAKA5kgnGq2zI0W6jzzvvhQo5mMQKCq2&#10;9BG1c2s2UTsrRmknNI00O5YoLsyInYcEAg8AAAAAQISoGLEs/vxt/NfZEaSQ8sRWoNBIosdiy3pm&#10;TzneO0+2vCzsJhFPa0ZqN2i02X3D3UyxJHYeEgg80PUNI5P2o0PbHExxO0Q79KW1LABYkWMCgOBC&#10;xGFFjDgL8BUSteNUSFnr/0gkkUS/XKgAFbs9y9S2C9M8aqesU5QxUqOg6fhDeMDOg+IjJgAAgIE7&#10;Sok6I33kZ3H8fTa/OH8XPT7+z1p/AKCt+5WkMcx1Owj0NZJWlLpEnqiYsy04ncl9Stsqx2bPidmk&#10;l5x62uV3SWVjpEZF03s0qUPYeVAg8AAAAAAAxEFm/HfGKpGoncylQ5YKT+LgHb/xluhEHo2A8iWU&#10;SavoFME3PiR9qDjXTw3Oc4IVsfOQQOABAAAAiJPPER+bTVTcZWzpLIWj8hypEzVXMcV3WlaTqB1J&#10;rchrOHZRiDzaHUtELF/FqKW7WEaHrKjxVVcJsHPvQeABAAAAiNPZz2M9tp6nDsZ+3lNNLfLhSMkT&#10;99S1y1NxHGnxcmXxkc5EHhWiFh4dUKm1Mydqpxc0ER5IHcLOg4IiywAAAAAAcSFRKE271lwbhw5Z&#10;JZX6NbactVl4udJp7JfxJ+5I1NkUcac3NImuOsZ82HlIIPAAAAAAAESEpgOJyPPk8HERhqRAeNok&#10;rUjTuRLHYwgu8lQ6jUkLeV8pbZLKRocsAOgtCDwAAAAAAJFREVjqIkKM18gTKaxqIhN5KsKO2MdX&#10;l76ybXyivxn6xRoTYGfY4L0Gj95wL4ZuuFiL8zlO3iTSAwzjviT5zRMWpwAAg1mjSeear8Wf3/a8&#10;9cZs6sWsAx1DYuoVWt7Ga00erQkkvsaRx58otkspotxr1pgAO8MGIngAAIbDsth+yRNTFXsAAKDn&#10;aFvz6zf+d5mONQsh7lSOodNIHhF2ik1+nxR89iXuPFRsh7jTb6aYADvDBrpoAQAMgGLhOy9eTsvF&#10;dLHNJKJSHYOxO0e5mIhR4nW8iU3rFjP9RFQZQGPkHp+YV3FDhBaJ2Fm2eC9tPZInUMSO2G5BnZ1B&#10;0eSh1gPmw85DgggeAID+O9vyRGU7fF8W39/EEdf/D92dn1WxPWpk1YwFIQDYUim6LFyaTTrusoPj&#10;aBrJk9W8b4aI2BEkHWuKuAMV1pgAOw8JBB4AgH6LB+I8v9cCV6IsJG1rQdpWJ+dnYjaRVSK4SWTV&#10;DxV7VurA9PWc5JxdsID0Fw+IuCJ1E0Wc6DKlqKHIc6FROTvns4DCTiupbNAZPMjCzqAg8AAA9JtV&#10;zUXwl2Jbv7WwhmBkO/5NxJ5TdWD+q1FWcxWDAIYIKXoDQ0Ue14jEq+pctNUVy7ewU3bH8tZZDKKk&#10;yfzJ/Qk7DwoEHgCAnqIL4hOLjxzowpq0rXbOjyyEzmq8Vc6hpNj9HmgKV8JoABgeKpicO378SoVt&#10;mcfWZtOB98DzIZapbAvO1uA5bvDZNebDzkOCIssAAP0UDxJdELtQpm3J4ndB95BgzC3f/1Cci1VP&#10;fhsLNQAQkUdqi8mfVw4f/xbosIK1jIco10NNH4wQWYKdBwURPAAA/WNf3Z26iEB0N9LCv6EXQnKO&#10;UsuPZT36iThOAPCCFns+j+BQbg11dsZI0vDzCA/YeVAg8AAA9A+pp+MrlF1qHfzQor8TTOuNueU5&#10;euiiI05LkA4IMHA6Fnmk/fK/xTEk1NkZJWmDz94TxYydh0YMAs+tdgRg87AV9vzMsAYAB6Tor0Tz&#10;zDFFMzR6x9aOWc9+ps1Cje5tACNARZ7rFr9ShJ3z4nsnPUpvBb/zrYgOTR545VgROw8NavAAAPSP&#10;7/r6xfN+ZfL+phP5nCehzthG79z2LXpHOuho3Q0Iu6h+HshP+cl4GQ1yL5sZ/wWTq0hnrIziyWCa&#10;PxxBGMTOg4MULQCA/vFYLGxFRPhUbPcB9n+sDtlCo1GgvkM+hugdW0jRAhj4fU8eDBSb1Nj4acKJ&#10;OyLs0BkLynGXmk2auSsPPMjCzkMEgQcAoKdIFEWxifP8VRe+vpEIoTVFmK1wid7p68Lnoeb7DkIf&#10;iLRaLra1viJKArTj+E2LbWk2Rdeli9ZxoK+qCjtZtZaHCkuPEu3msGWcxd6OPbnPNxX5iCrBzoME&#10;gQcAoOfok0wRem4C7F6cc4ow118I2Ubv9Lnm0TqiY0nN5gmjdIYrhR7GK0CA+1wlWudXsZ2ZdiJ2&#10;su0irSrQXDl+v9TuyTijvWXlYdwRBYadBwkCDwDAAJCWsNIatvjzX1M/ssIGijDvxzZ651qisEbi&#10;FCYB952aP8PH5RyI0PNbogsQegD8XMMtResI+4SdQz2WC8f9nw+4a+EYxqKcu5OGu7mRdRPWxM5D&#10;BIEHAGBAaCcRieb5HmD3ZRFmEXqoq/LnQmji4GxkPf/ZsYhT74mOEl3wWyPQEkYqgN19rUx/NJva&#10;OiGjdYSXrljmDWGncq/N9VhcQNzpv+hw5mFXRJVg58GCwAMAMDBkUdxCEeZffa13Uhxz7liv4c1N&#10;RASHQ/nt+zgCbO+JIjat0qeBzmVi6kUSSASaFA7PuUMAvHtNlSlYud7XRLg+Cvy11Xbny13CTuV6&#10;vzNu0UMSFfQJcafX4zL3JDrcUPQXOw8Z2qRDqBvEM1aw4mTkNpNCswnDwC+a/jPVOgUXAb5C9imO&#10;QMokPkrWFu8NJQRmAY8ZYEzrNknxnXly7GrP/cW20MjTfccnDy2+OX6PiDvJWFJiBzg2ZX24NH6E&#10;RhkLpJpj50FDBA8AwMDRQpL/6GLaN7IQoKX6OFlbvHcSYDEqUUG29QEyThvA/66hmdapkoiZH6Y9&#10;cUcaAnyWBzv7xJ1KvR1XcUeiWCeIO70cn5IiKOPjp/EXRbagJgx2HjoIPAAAI0CLMCeGlurgD5sU&#10;rUmA77d9OkixR8CZ27Q2X2yJOgctfLXMO9fF9o80BKgT9akibm7chSd5qJG8lfIF0Y7RmQoOkiJ4&#10;6nHXt3ROw85jgBQtAIARIS3VdUJfeJ7QjXltqS5PZ1MW1YMfS1Jsu+7bJ54XphMHp6+PxR4/R3pc&#10;4nh/sxgrH2L7AWNKi1bhPTGbFKyjlr/+Qa+9pc2coN3xFsZdfJIuhSl36l6Mz8PK+JyZMIKjCIwp&#10;dsbOYwCBBwBgfI75WiZ3XfQvA0zyIhyttTbPCotDAKcys3z/bR/rRMV6zBbCHnR3jmaBHbm915yp&#10;WV9nhxMqwk6TdLGv8jCDURDFOBQxeDt9O6m8Tkw7ouNsyBGc2BmqIPAAAIwUWXhrJMTShIvmkUV+&#10;yoQ/WOT81qqDI2PNxzhwjN7JOFVemWCC6Bw8ce6qkTpdiDry9F4EnczlWlcnVeaj4wbfP6PofxD6&#10;3AzkvEdjAjtDY6jBAwAwYrSlujgD/5owtXnE+b/TDigwPLqow5NZvv+WRad3bM7lPeYKgxZHnWva&#10;7X+L7cq0V1Nn+xyfm00x49RR3EnNpt7OcYNjSLjWYQsRHZaYATuPCSJ4AACgjWieb5oyQDTPsLiz&#10;GC9lwdRGDq0heqdvUIvLI9rKuIzUOe7wUMponUWTDlUaeeRj3hFb/BpQ+uBnxKrGIDpg51GCwAMA&#10;AC9oAcyQtXnKaJ6s4/oIEk3k2tL90ME2/wxY1Hq0tF1TMsv3E70DvUZFzcS8ijoHHR+SRMrI/XvV&#10;tJC+ilVyPz3iTINnEB2w82hB4AEAgD8YejRPw6fNmaWDdTnwiCUbWyYenEGid+JgYvFeInjcxnoM&#10;UTolTzofLJvcP3fcSy842xBgrCa+xilg5z6CwAMAAH8xomgeG4dkYumQlO2Bh8w6kCiwi8zy/UTv&#10;hMPmXOIA7L+3SPpiottpRId2Yzaizsrzb5U55ZgzD56Rov+zppFlgJ37DgIPhHIOR91D1aECvjgi&#10;CSMHIryW24rm6cNiYWn5/nToCyCJTrKoeeGchqERDSeWH8u4gqEH6wURgb9EdEj35jVa59Hzb5Vr&#10;kqgd8I1Ek/TmYRF2htDQRQsAAPY58W102lqr0BOrEzY3dgLDTd3oEREvRBSus0VqnnsLO04dv8N2&#10;QXlN9E5QJhbvXWOud++vcm+56fgwJNrwu9nUC5uKA+dT3NFuXxLJhbgDvpFokimiA3aGVxB4AACg&#10;riMiYfpTneh9I9E8P6Tdr3ZViQaNYMosPiIiWDqioWHjwE8d7C+2tE3nyLhig3IUaHyMFRnjDy1/&#10;ZynqfCru7dLefB6iXphG7fw2pGSB//ErncYSOnNiZ/gTBB4AAKiNTPCaTvjVhInmkTSwtabkxMLS&#10;2NUgmo8sN92mxsrE0jkUsS+zPJ5rFqJRQZ2G/ffVl5pnLXyV3LOvi+3fiqgTpEaSROsRtQMBuK2M&#10;3xxzYGf4GwQeAABwcUgkTDcxFuk5FoiY8lNqU3QdzaPRIzapWbcjbBkaspOWpK/YRIs86Wcg3DWR&#10;WN4rKLJc306XAXZdFXUOiy31WTT5jTGSFS+/DFE74G8Ml9FmSejxi52xc9+hyDIAADRxSKYBC2dK&#10;4dGXTl5dOImammWTbz621KyStcV7p5b2txVrFnT2iM5hgPr31ExrkTUVRiStQpyzZZv3ThX/lqZB&#10;QXUARR4e5TKOiSDBzmAHAg8AAPhwSvJAC3vZ369i/5fyPS3/NPk9NqlZ2RhTg8SBtOikdSBRWTVF&#10;mMzS/iImUAAyPInFe4nesSc1m+gXV0dt2bYgrpGWcu2dedhdKZT3WagVIftbw32MRagWMXJd2WQM&#10;3yHUY2dwB4EHAAB8OPm5dkjytcjf5kIKMLfluDh0zbodeXcJcS7rRh1MdXH5nv0Th3E0uNpHEXdO&#10;q8vJAH5D2/dSEUwlTaJO6/Qb8/r0fd3RGJV7ZWbsxNg376PFNuvzdazzYNZwN+cRpjbeav09wM4Q&#10;OdTgAQAAX46JtFNPTZh26pctiju2C/SxpmZV8V2Hx1Ysux9h7SMYLtkb91B5Cn+t99j/K8b8TFua&#10;r9s+QBFhtYiyRKr4EHcute5H38WdvKE9LrmXAUATYojg4ekOAMCAkMJ8utCVGhA+imzetJyetTSk&#10;Ztkijl7diJtkj5OUOYwbCivDkO6hjxoZc2U2US1yL81jiOrwnI4liGg163sxbk/iznUHqcgAMDCI&#10;4AEAgBAOirRTlwVv064wkvqTtrhIX1iKC2NPzSqxcc6m79h/YuzFmhuKQ8IA76FSS+eDRrUsIhF3&#10;MrOp3+FL3JFopOkAxJ3E+BF3UkY+ADQFgQcAAEI6KeIQfDZuKVsvqU9thexr95ovtsfHWd7UYLJ4&#10;+4E+7d7FwtgXViZ6ByDwvbHY1mbTLdFHOpZct/9qy/bHnttG5oCfBnEHACIBgQdimiQln/vZcsuw&#10;XPDzkluekxyrwQ7nf2I2qQY2zFusuyPHt7T8GKlZf3Jv8d7pLieyeDm1/M4F5wAg6LpM7t8/jL8O&#10;iTIPTCSVdwD2Sc0mja4JiDsA4BUEHgAACI4WYE6KP7/W/Mj3lgtNirNh8wT2htSsv3AutKx1PWzP&#10;9wP1KgD8I4J3scn1KJEpJ552K1E7X/teSLliI7EP4g4ARAdt0gEAoDVEFNEnwiKovPVEWOratJ12&#10;Y1vU97SLBgFtfqfU/7D8SJNCy+Is2aY44BgB+L2/iNCaGbtU1TpI1E46hGi7ihh92nBXX3lIAAAh&#10;IIIHAABaRdOuJEXnZsf/lqe8M6zUS3KL9x5pWpxrahaFlQE8IaJFpYCyT3GnGrWzHoCdJnqfayru&#10;nCPuAEAoEHgAAKB1NGVLHPvtLluDCN8f6Tm1rZeUOKZmUdwawANbwo6vAsolErUzHYqQoYXh5R53&#10;3HBX5y2nHwPAyCBFCwAAuhQFskrK1rzv7XLhxamrW7MjMZtoLVunMuurCKhRR3tT3zRSYKXO5L/F&#10;FsPvFQf3m8X7P8V8PXeRYhnRbxdhda7bgefdP+m9fDkge6Wmeb2dwdkFAOIEgQcAAGJweg+xxCCQ&#10;c1lX4HERd26HntqgzmS1XfxcC5R3fVw2qZNPiLVRjq2Qwo5wreP1cUD2kmvxrOGuRNxJuCYAoA1i&#10;EHhuY1i4DGjyFlv+xBIAANABudmketTB1sEcdGrWO8VbT6RjTwTddhLLcQBxja2Qws6D2RRRzgdk&#10;s6lej8cebDND3AGAtqAGDwAAAHghsIOXDaFQ6zvOpDiAbxVvPdPInq6Ob2Lp6OZcDVGMq5A1dkou&#10;i+tyMjBxZ6ZjuKm4c282dYgQdwCgNRB4AAAAwCe3AfZ5P9TULHXAfxXb0Z63XmmUbhfYdrbLuQw6&#10;HVMTifoq/vyvCSfsyHX+j9RRczzGtNgeuxQudxzTodrthwebSboaTQMAoHUQeAAAAMAnK8/7k9Ss&#10;2RANpc7khY1tNdqnbWyc8AciFjobT4mOqd+med2YN89vsX12bX1eEVGkaLGIKFcxiDx6XeWe7PZd&#10;UioRdwCgCyiyDAAAo6dYiH/o6rttaqd1eZwW5J73N9jULLOp8WHjUIpDnMuYaUtEIT0rflQgke0k&#10;4NeI0LpwjdjR43yrro2IPKarDlMaRXfhaXe0QQeATkHgAQAAAG+I8FA4TPKU/8jD7gbdNUvqlhS2&#10;urR0LkuRZ9JShMDc8v2rntj+Q5/HTqVwcurpWnuPxt2xtK7N0ryd+tS6yKPipXyfD2GMTlkAEAXe&#10;U7RE2ZdJ02JLOA1+F4uW9v+A1QAAwDO5J4cpHcG8nRUvN5YfK0WewxZEBJtzIO3RVwz/oOdkulVf&#10;J6S4I3V2PjVNNyqOV0TaOnVtWkvXKr5HxDERY3yIO1JMeYK4AwAxQA0eAAAA8I0PJz8dcGrWX79V&#10;nUQbJM3lLnBNnpmxKzaLuBMArVsjRYlFQJCC3GeBv7JaZ+euwXFP9Ji/WHxsEXJMq0CWF39+M36K&#10;T0u9nSn1dgAgFhB4AAAAwCseojiuxxQJos6hiClPlh+V6I08oEOcWb5/yegPgkTASFHi48DfI8LO&#10;uce25wuHYz4INaYrHet8pWSJreYMTwCICQSegOjTFul48ax5vl0ey0vLTG1JecjZAQCAwNw4fk6c&#10;zGBOkzh5xbbWOTqa+VCjlRJjL/IEcYg1VcYm/efBkygAfzPX6yIUMuYuVdhZetyvjKF7h895HdPa&#10;XUyuL1+FlOU3JRRTBoAY8S7wqJDwrAuo1hdO+v1zCQkVMaOj71/od8vTllP9X1kXJ7gUdsxry0yZ&#10;NBcMfQAAiJRZ4HQHWZsc6Ry91ocf0xh+uKbDuIhbMrf/8ly/xHbdwtoi3LgoI7x88yLsmE39mCzQ&#10;cSfGXeRZNfEldA0skYA/jb9aRVJwmmLKABAtISJ4ygleVPK7NoqlVXKT5SYuQobk1UpI6EHL33+n&#10;3//F/J3Xe9am4KXHJJO1HNPZjmNJGP4AABBoDpL559Tho19bcJymW06kzJG/9MHQvOuIW40KOHf8&#10;+JUWtPVx/mwd4iUjP+i4kOviq6fd/SHshBRUG4o8ZQrioeMYvnO8D71ls3+bFpwGAAiNV4FHRYPT&#10;rRuzLDZC5dLOKp0Ert64iYcM8070+9emXm508DzdirAjx3Rh3i4gtyRVCwAAAsxDqXFPhWjDcZq8&#10;8e8yh8sDot8VsaeTebKhyPNF112Hjudv4rBeucbpbWVciHh302AXrQk7W8fdROSR6zK39A32rYFt&#10;kW5iUzrEAUAf8B3B89ZTIylm9kvDoBsvlspaMmbTcnFfJ4HjgNEqc/Oa9lTr/SEXi7qovqs5qR2Z&#10;FgQnAAAYD/ow56rBLrIWDrNOZEop9nSWuqUiz3fHj8u6a+24/lk6OMYZo781ZK1nW6epE2Fnazw3&#10;Enn0gep7955Eu2P9MH5bx19qN7E1Qw8A+oA3gUfFhX0RLGe64GgqLEwtFx9pIPstLd9/EOpYKotq&#10;m0ntIpa6AwAA0G90Pskb7uYoZAqxw747rbOhHXquHT8ua46fNilbGgFs22HoGue31TFhU49HCjN3&#10;KuzsOPbEuBWMPts1liu1Jn8aP92xSkSI+hSiNhEAQEi8CDwalVJ3ASELjm8a/jxx/Erb/PKzEDn1&#10;GqppO0kFiZrR3OzrFmwJAACwax2wMn5SIkI6VDZRtE8xpB1JzQ/jLvIIX3TNlew5hyIaXER2vmD3&#10;mMjN+9Fd1XbnWUzpcxWB6slxLKc6XrebiPhEonamFFIGgD7iK4Inc1jUTYx7rr1LDmwayIa2AslR&#10;wMLPmcOEedJGIWoAAOgOdYYS3Wba6bLc8sr2qJ0wnzWao86+RTQRh9NXWsRJwCgem6jVaJw7FXnO&#10;G+xCIqx/apfPwx3nUOyydNgv0TvdIdfn9kNGqRXzb4B2577Hs1xbiXETea4CCjtE7QBA7/noYdEo&#10;i4IvDh+duz5RkM8V3ytF5mwq46cmzFOmpbEXuOYmQLcJWWRp+KrtEzhZ8K0okAgAED8675ZO+sS8&#10;Fg2Wf6sKGLbpzC7HUoo7x553nakD6JteCjw6x0v9wRcHt8FuZL0mXT/npQBQSa2zHStPhlp+XY6H&#10;R31AJ6lJEuG16FPEiRyrHv8Ph4+fBTikS4QdABgCHz3swyXF58HDkwX5vI3AI5EzM98V8HWCXVlO&#10;Ni+FnzXE1jcLXXDZLNQO9HMplwQAQHi2IlSmFp97juynyFx8HGC/J4HmyYnFe9cROsWlyLMw7uKd&#10;fO5K6yEuGuwr48FQ5+NBro8PPT7+VTEOJTLtqsPDkKinlEg0ABgKjQQezdd2KWjWWEjQSeHJ2Bdb&#10;DtHiMDP2TxPkWHwvXEvBae4wWUqdomUg0QkAYFDsSCGqRtW89d8HA7PB0tg9aHGZWxPP+7QRo6KM&#10;hlCR5864Rd1s28LVsb7Vlt0APsazazZAE14i0GJOZQMAcMFZ4LEsrLy9KPAlIthGzpxKHQLfKr2m&#10;RskTABuxSwSVLMQTA50s58b+qerCdNgSFgAgJDpvbd/jdv3btjhzaMJEqcRO/o4tlyZMmkSVlxpx&#10;vhwwh66R0aa7aHrLVNdBbY9NcYxT7ijgcTzPdTyftPSVUqCaCDQAGCRNIngy41ZQ0We+9sK4Rc5k&#10;AWy5dJiY5iZc/rrs96flZ441L5+ncgAwRA4d7ouwRUNxxzbyNvNYI25i8d6H2J0/fbiUOK6FmkA6&#10;C/i+p8i1eWfCCzzyMHZOdywAGDJOXbQahFJe+7yp6r5s25SngRZaS2PfDSANdWI1SurW4aPZrg4b&#10;AAB9R53SByzRyBFbNhATXgrBWn5GHiT5ehDS2wLL74zpRw8dtmz47ruWIYz6fjLTOpa/TdgUrbJt&#10;fIK4AwBDx7VNukuER6huC7YLjSOtHRQCW7scBG5R7mJvebKacWkAwEBhce/ujC1NA3FHhYiFsX8Y&#10;cuGQXrWLZKjjRB8yfTKbNs+huJdUGq4EaHgfmUiJgmJbm00HrZB1vORec1lsU2rtAMBYsBZ4tLaL&#10;SwjlIlC4s8sNO5TA43IswRZL+pTi2uGjXzwtpgEAYiPHBNbz/qFDt8gqtyruGF0HuDwk8pE6PLF4&#10;b++EQJ3zE7OpLxICSeOWRg7LgA/KYLj3kWq0zoVxK/Ngg6x/pe4mtXYAYFRYCTyaI5s5fI/ksmch&#10;foBjmtZZiDQkDf+/cVgwhRRTxO5PDp+jDg8ADBEieOzmfZkrc+P+lF0iSmY75hfbeUkKLmcNf8fR&#10;0MeJOrJip9tAXyFRviL0/aiIPSmp3fDGdTcttoWMFRM+WqdEhJ1/RFRG2AGAMWJbZHlh3FpypoF/&#10;hzwRsM3dlQXnMsCxLB0msLkJVxtIijDKebtwWEzPyLUHgCEh9cmKe9vYfraIKduChfx31flZ62a2&#10;/i037l2aRNxJtp0s+W/HeelCCy67iC+Jjb36WERYRZayecNBC19Zij2yXWk3URkvK+qcjBd9GJzq&#10;dtTiV1NAGQDAWAg8Go7rorz7bIv+FktjL/CkJoDAI4JIYSvbLiEStnoY8EnDwnHBJ59D4AGAoSGO&#10;wEmPj13miqoT89d/N3VyNLI0b+Cg7RR3tuYXFwdQ5tipw3w5uALLW+crNe4P4XxxotuFroPycsPp&#10;HjYq6sz0mj5u+evlnpi14GsAAPSCWgKPPhVaOn5HGvpHyMKhOMYHy4WiRKhMAj2lE1vZCE4HJlxE&#10;UZOnpUe0TQeAAZKbbgQemafWW0KCCBXiHNWqbyNdYFpw1kpxx1Us2CfulPNSVvx5ZTsv6VxpWwMm&#10;sRwffXCq247YsUGO51Q3o1FzZYSPjPs7Wq33G71PzHQ77uAQEHYAAHZQN4Jn6bh4uGxxAndN0woh&#10;XiwcjmVuAgk8upjO9Amf7dNS+dySPGYAGBA+oglut/ZX3iPXpiLi1HE+inusiA9nMRhG54mrBrvY&#10;K+5UbLPU77MV205FHKpb20+FEJvviNph1GiJMrX7oEfX3Un1PGiUz515FX3WRPrEjUbzJ7p+Puro&#10;MKTGzoKx4uwPJFgBO8O75673efx7BZ4GqVnypLLNyI+lcUvTWgQYGFL3Rha5Nk80jjXsPOSElTks&#10;3A90IZlxyQPAQMh3iBK7BJrq349Ddyg0ouaiwS5qiztb8/Bvh++SNKB1zdbHttE+d5GenzIF5nQg&#10;Q07WF9uiTzmO1noe7vTay7ltdTLmJuZV0ElMt4KiCDsZkV8AAHvu3cWN8r0b+6FOsi439H/bLtAr&#10;iz1j/0ThnxCTheNT0OuylWxkNgpmp61jk8XDTy7L3nPLkwurcZ8b+wiGy1CdCaGTMVD73hfiyVIl&#10;DbuJcOAi7pTfL2PZVVg6f0/k0d92ZzHv3Rf7m0Y0NsTBTk3YgrXyQO7QxB8NVEb8PG6/Es3h9V6Q&#10;mO6jdKrnXB7ELogkBwCox74InqXjhH/bUfelmNK05FiuHI4lNJlxC7/PTAv1lAAAoFWHbqpzfZMa&#10;Gs7ijqApxK51PK5UIJu/8f0L07P26Opkl9E6IWtFPanjnFW+c266qadSh4OKPU63bFYdi4/mz8Lj&#10;azOiSDyHsZZUtljO/b2OzSVnCQDA8t7+VgSPLrZ+OO73ny5CKHWh+st2Egn1tE7auRr7J6LnoSc0&#10;x4iB4OeVCJ7BQARP+OuRCJ5hjYHa9z6fETw6zy9Ns8iNRuJO5Vgm6pC7HsuT/pby4VJZgNj22jrv&#10;wqmsCCyuafG23JiNKLZ+Yy0112M5GPjlV03PNObvjnT7/n0fUQlKep3J+U1MXIJOiaRhLUnJAwBw&#10;5+M7Cw3XBc5lV/mxjt20jgN307JdqAXrplUhM25CysK0E2UEAABhHT2XZgC7nOPER+qE1q4TUcG1&#10;wPOB/p6mvylv8RyUjnbaoqO9t/OQChKpHmMpOp0N9FLYZfdTz+e5/LP1h58qHpfjbGq6T7naxYOu&#10;e0nDAgDwwFspWivj9tTmIYKnytGkaUmamnaJsLHlaUDBqTyuvPgOWeS5dC5JeLICANBP9An+yoOg&#10;IE/a5z4dMu2qlXQoJtwHjlKdmD/TYdp0tsWJzmyjkzTdfqXiW2Jeo4wOuJqs+N5SHcNpZTuO3CZE&#10;6wAABODjjgnCJaS5JI3gN8lEEUU3LWXlsFidmfAdyDLjFsWT6SIPAAB6hKeUrBfHLGBDgHmHzunK&#10;s70n5lXM6eo3OQk726iQtyptpGJC2VnpmKvrXZ6Mx06klTSrcpv06Bzc6/p2RbQOAEAYPm5NGjJR&#10;fHPc1/cYVHjHqJmQaVouAs/cBBZ4GkTxnBDFAwDQHzTtWhzMLx5297W4/webn8TpU/FgbdqPElk2&#10;tHNi4kmH8SLsvLeGMJrO1nFkUh/IHLvLiS0PzauQc2jCFt0OORZlLbygxTkAQHg+bi0AXRcCXp9O&#10;eEAWHS61b2JJ0zoMnaZVLjoMUTwAAENn5cExlHls3kYB4orIk5v2RJ7bunOurpdKIWdi4kqH2Vtj&#10;J8D5Wuv6can2mZhXkSsx447webAVRD3Vx+r8d+t9Z0nXMgCAdvm45bS7TsJpZKGWLt2rZBHSdZqW&#10;dLVYtdXBgygeAIBRUKZmuRaPFXEnadNR06YJMi/LPNOGyJP12Pl+0nVGFkOEREXwqdpNzmWf6sO0&#10;Oq52fEau2b5FQpWizor1IQBAd/yn8vedLhJsudEifDHhcjyn+lSu7eORCfHSbLorzDpoz5q1/DkA&#10;AGjX4ZZWzeIwnjt8XGpmTLp4Cq/fmTiuTWy4tXBIM7VJDNzrOZXzk8ac/iL2lUgWPc5psUlrqc96&#10;/N/NJvLoaWCX3q3Lmk4fmKY9+Y0Pev4+Fcct43COuAMA0C0fKxOKdK/IjV13jacYJyEN7763+B0S&#10;ObMMFYX0RppW+Z2rjm3lEsUjv4UJHACgR+g8vzb1O2V675TlcMyhI3ms1jG6vpD3/+rIJHK8SzOA&#10;1JddQkAl/W1iXtPf+lp7Jmu4NhPhJMZUrVvzGqmz5s4KABAXH7cmFLlRTy1CkNOIq+DLAui9gtE3&#10;lQmqjd8g3yWL1IUJKCY1WITUrcUTbMGvi70PXJZxocLvCZYA6D/qOMpcJNf1e4LJeQcRpW8d853W&#10;dZFj9p3aM7d1UvV4vhr3phS2PFXWK6uBj89H88YDpIr4U74a81oPMLY56tZDJIuszWJI1XrQcyJj&#10;L6f7FQBA3Hx8Y4KdFxNp2Q7zrQXgTeQLjV0Tqzx1WJoO2jMGbCnra8G/L4rnxmUhDAAA0d3z34uK&#10;EWduFlt0iM7ZU881cK5dRSxJN9K286GEhdGIOpZjoFzb7bSJCoET/c9EX6uCkPzdRv2fzMfvLX6P&#10;dFX90bKpyyjt3BClAwDQOz7ucfonZnf3DVkApj1YwMpxyoJgySRVazGyK4qn9Y4cAADQyhyZmD9F&#10;HhHyY47MrT6AykwzceW77Kvh4cg66M74Sx17qDjViDpu40PWeeVab++6pRhLZURQSbL1lol5FYxK&#10;9olEt77WTJrif2vCRihVBZ2crlcAAP3m456JRRZ5iT5BqIYip30I0ZSCb5zi2rbajuKRhWYWS4g+&#10;AAB4v+/faRSKiPtfbds5dzlf6dpEjn1u6fzK3Db3IaCImFAcQ2aapWpJvcAyUgfHuoNrYOuf8ggP&#10;My223x73VwqJst0x7gAAhsXHmhPgolKAeUk0x2DJ9BxLp4sMcwAADN7Blfn8Q0+P/UUY0WjjmW4S&#10;kbEdUVNGKKx8P7RwSNWingnYjrF1g4LLMvbvzJ+CDmMOAGDAfKz7RlX4J5hs8Av9QywBAAB9coDN&#10;poFBVxFIqXk7VasaLZGTKg6OZDrO3ksHfNBx+L+N8QYAMD4+FDd/rAAAAADgupjapGpdmE3KVa4O&#10;NoIOhBhjZVSObDK+7oisBwCA/80XCDwAAAAAAAAAAP3mP5gAAAAAAAAAAKDfIPAAAAAAAAAAAPQc&#10;BB4AAAAAAAAAgJ6DwAMAAAAAAAAA0HMQeAAAAAAAAAAAeg4CDwAAAAAAAABAz0HgAQAAAAAAAADo&#10;OQg8AAAAAAAAAAA9B4EHAAAAAAAAAKDnIPAAAAAAAAAAAPQcBB4AAAAAAAAAgJ6DwAMAAAAAAAAA&#10;0HMQeAAAAAAAAAAAeg4CDwAAAAAAAABAz0HgAQAAAAAAAADoOQg8AAAAAAAAAAA95/8FGABx9K4H&#10;qQ/XQAAAAABJRU5ErkJggg=="/>
  <p:tag name="ISPRING_COMPANY_LOGO" val="ISPRING_PRESENTER_PHOTO_0"/>
  <p:tag name="ISPRING_COMPANY_WEBSITE" val="http://www.ppt20.com/u/295807/"/>
  <p:tag name="ISPRING_PLAYERS_CUSTOMIZATION" val="UEsDBBQAAgAIAJZ0tU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WdLVMIDTu0OcDAACaDwAAJwAAAHVuaXZlcnNhbC9mbGFzaF9wdWJsaXNoaW5nX3NldHRpbmdzLnhtbNVXX3PaOBB/51No3OljcdJL0lwGyOTATJkSoOBOL0+MsBfQIUs+SYbSp36a+2D3SW5l8cc0ucRJy8xdZjKJV7s/7e5vVyvVrr8knCxBaSZF3TutnngERCRjJmZ171PYfnPpEW2oiCmXAuqekB65blRqaTbhTM9HYAyqaoIwQl+lpu7NjUmvfH+1WlWZTpVdlTwziK+rkUz8VIEGYUD5Kadr/GPWKWhvg1ACAH8TKTZmjUqFkJpDupVxxoGwGD0XzAZFeZtTPfd8pzah0WKmZCbipuRSETWb1L1X7fxnq+OgWiwBYXOiGyi0YnNF45hZLygfsa9A5sBmc3T33ZlHViw287r39syioLZ/HyXHdqFTi9KUmANhNvAJGBpTQ92n20/BFBSSAbphVAYIeiAraBr4YnYCJ4rXgiYsCnGF2EzVvVY4HgbtYBj0msH407DrXC1tEXbCblDKptm/Hdz07safg99GnbCczfu7QTDsdnofxmG/3w07g71VHnchwpp/mKwaJlVmqpgSrJCUinVXzuR3adFgsL45VTMIZZshfVPKNXjkjxRmHzPKmVljG5xgGywA0hudQmSGlrC6Z0nw9nAOEP1CFnfFcHp+sa+Gi8uD2H23/z6uh9ysUWNoNMe6MVvai5Kt1lSKA8btN5lIHu8CgmQCcY8mUGiG0YKJNmqeemSKHHAM9UYxyj3CDIYe7Yx1NtGGmbzp2kVNglh4OgC5Hd1LRTSnCuPTRfkm67bko0YgYtJSdIUd7ZLhxP+mPgBRRu09Zp7b7IMqox4oqp+hSW44L6M83BZhGeVbqhagSCglL6X/WWY8JmuZEc4WQIwkWPNZgv/NgRQPFTJVMsmleOwZojlDqpYMVhBfl9noDrdIMrS0pcnBuB3+zNhXMoGpVIgLdIn8oZxph199FnBKtd6D0q2Pr0fdTisYd3qt4PfXNkAaLykec88Dx06BJDVHwadrIqTZ2mE6IppheVhSYhbna2Viq76cBs2SjDuafzYZBegjUnKcXZ5DzJMelN52Tpd5I9rmyqGxBRlS4jBxIcJzlonN2C4BGFFBpOBrQiM8RbRt6yWTmUaJa2AHrV/uobMnTORfM5wJuKOKQZWCPDl9+8vZ+cW7y1+vqv7f3/5686jRZsgPOLXbuSnffPQ6Udryu6vLE3aPXEaesHzkSrIb5/dHXs23o/jhyZxfIP6Lg/kuGJUpgV6/jFb/Q8l5aQfYoDC8SrmAB97MNTAeeZwlzED8M8v3BbT+0IXL1cRxaD1izD9Syv+bkN3X7tlx8M6o+Q8+5uxKwgRLMBH2uN29ABvnZyf4cnlwqVJBtMP3dKPyD1BLAwQUAAIACACWdLVMEBTQf7ACAABYCgAAIQAAAHVuaXZlcnNhbC9mbGFzaF9za2luX3NldHRpbmdzLnhtbJVWUW/iMAx+369A3PuqcZu0kzIk6IY0aXebbtPe09a0EWmCEpcd//6SJqWhtCtQIZHP3xc7ju1C9IaJ+dVkQlLJpXoHRCZybZEGm7DsYZpUiFJcp1IgCLwWUpWUT+c/fsaz5c0diWrmmEruQJ2rWdMUWjer+nOOxPtYreLZLB4SpLLcUrF/kbm8Tmi6yZWsRDbqp9hvQXEmNoa5WNlniMmZxmeEshPT0+Pi9jzJVoHWYEO6fbTPqIrTBHjj6SJN6+r703dkO6YZ1rLl/a/4/mZItqU5XJJkczFm94sFCP9wnMrpHtRFm8ttte0I7uwzKFAytwk91sxu7DOq4ZJmpv1Ga+UgsAeyjmrF/WK44n16TgrD/wz7nth2VZK/2bx2BoK99ITDfE25BhI1S2fUhfx6rdA0yIEQQi3pzUT9RisNc1SVZ7VYy/sLX0xk4V4eaSmfklclxC7iYLtjvOXH8bIeFuGmByyIUMHulBigLfWPyawHW/cB2DLfOcvgVfD9Cb1rcZrmlpfU32dwAU57lH9jBUHNMvPWZtVYracX27s6cO2BhlPKDObahvPBSrD3RqIacyFFJzERQXcsp8ik+G15yb4+jCZRx+CLrb+0CDLk0FdxdYxmToch2+XVWDqIeyu0R3PrCZoh/jCliDQtSvNW0tOJ15kuMdtMo36FHZOGDupZrGWgqetjSFRStQH1ISU/142QCPrc7aVrrSE6iYIckKg/x8Rv0pd8UZUJqCdzZwx00wnHoCMWLC+4+eIngy/IOooBq5NiYfYTlB2qMgB8CQBVaXFoRLdyprLiyDjsoOn9AKjPPHQ4ok2RDtXbAl9gjWHne6RTkgEhqEk/Kdpi6YyQwNAj+DRx9Suc5Yw5jDTR9dGOOn9sMjfjzNZfSHKAr6ejrY39NIkGtP8o/wNQSwMEFAACAAgAlnS1TMTTzGm4AwAAqw4AACYAAAB1bml2ZXJzYWwvaHRtbF9wdWJsaXNoaW5nX3NldHRpbmdzLnhtbM1XX28aORB/51NYW/WxbNJL01wERDlYFFQCFLbq5QmZ9QC+eO092wulT/00/WD9JDfG/G1yZBMlVZEQ7Hjm55n5zXi8lYsvqSAz0IYrWQ2Oy0cBAZkoxuWkGnyKm2/OAmIslYwKJaEaSBWQi1qpkuUjwc10ANaiqiEII815ZqvB1NrsPAzn83mZm0y7VSVyi/imnKg0zDQYkBZ0mAm6wB+7yMAEK4QCAPhNlVyZ1UolQioe6VqxXADhDD2X3AVFxZVNRRB6rRFNbida5ZLVlVCa6MmoGrxqLj9rHY/U4ClIlxJTQ6ET23PKGHdOUDHgX4FMgU+m6O37k4DMObPTavD2xKGgdngXZYntI6cOpa4wBdKu4FOwlFFL/aPfT8MYNHIBpmZ1Dgi6J9vRtPDFbgRexBaSpjyJcYW4RFWDRjzsR82oH3Xq0fBTv+1dLWwRt+J2VMim3r3uXXZuhp+jvwatuJjN1U0v6rdbnQ/DuNttx63e1moZ906ElXA/WRVMqsr1bkqwQDIqF201UT+lxYDF8hZUTyBWTY70jakwEJB/Mph8zKngdoFdcIRdcAuQXZoMEtt3hFUDR0KwhfOA6BeyuCmG43en22o4PduLPfT7b+O6z80KtZYmU6wbu6Z9V7LWGiu5x7h7JiMl2CagMSZZYCyXmlMREG4xtmSzal0GbJMLTL+zPS6Ppb0TXDKlGj02u/JVHl0RJ7VIMtLQdI4t6sPz4v9T74EsonaFuRQun6CLqEeamkdokkshiij312VVRPma6lvQJFZKFNL/rHLByELlRPBbIFYRrOI8xX9TILvHBBlrlS6lghpLjOAMyIzDHNhFkY1ucIs0R0tXbAKs3+HfnH8lIxgrjbhAZ8gfyrnx+OVHAWfUmC0oXfv4etBuNaJhq9OI/n7tAqRsRvHgehw41j6kmX0RfLogUtm1HaYjoTmWhyOFcbZcKxJb+ek0GJ7mwtP83GTsQL8gJS+zy2OIedCDwttO6WzZiK65ltDYghwp8Zi4kOA5yeVqEBcATKgkSooFoQmeIsa19Yyr3KDEN7CHNk/30NsTLpdPE7zx4I6agS4EeXT89o+Td6fvz/48L4c/vn1/c9BoNbZ7grrt/NyuH7wgFLb86TLygN2B68UDlgcuGZsBfXfkVUI3IO+ftcsrwa8ZtTfRoAipnW4Rre6HghPQjaTezjgq5AIeYRPfkniICZ5yC+w5C/IJRB2+FHkan4moF4ziYLn9vkH4p831fe++XgnvfSkqoXz/BbNW+g9QSwMEFAACAAgAlnS1TLJ5SAiUAQAAIgYAAB8AAAB1bml2ZXJzYWwvaHRtbF9za2luX3NldHRpbmdzLmpzjZTPb8IgFMfv/hUNuy4mdpq43bSuyRIPS+Zt2YHWZ22k0ADt7Iz/+6D+KhSicCnffPjCe/S9wyBQA6UoeAsO7Xe7/jTXrQZak7yCZ1MnHr3QOhIkX8MqL4DkFJCF1JetV/l4I07GG0xExxnR1jVpvrSv6Bgi5sLL/uUQd2jCtbl2ib+O3XsX+GcEdw7sFFQn00klJaPDlFEJVA4p4wVuGfT0EoXz0aQbogWzGvgddINTMEzjdvjIm2McR2EYdbmUFSWmzZJlbJjgdJdxVtG1z3XblMDVm+9OwCzWswuQXMgPCUX/4PfFbOwnSw5CwPnc8UJPJ0xwAqTjexc1jPsBWXSdi1xe6Pn0NZqOunSJM3ggSyqhyutRTsJeegmCG+CPWLGyKvvcRE+D4yzTGemh4UhPJ0oYXuc08z3kldOX1bYXcDozf7VboOdXM0qIWSW0dVVf4ShT6gKdlS+dtSusg5eurf6uZYv+huVvRMZ9pN1L9Po7QFhKnG4L1SJUg1SpwHwHfMUYUQH82Fe1cmS25OPg+A9QSwMEFAACAAgAlnS1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lnS1TBrnV1R1AAAAdAAAABwAAAB1bml2ZXJzYWwvbG9jYWxfc2V0dGluZ3MueG1ss7GvyM1RKEstKs7Mz7NVMtQzUFJIzUvOT8nMS7dVCg1x07VQUiguScxLSczJz0u1VcrLV1Kwt+OyyclPTswJTi0pASosVijISaxMLQpJzQUySlL9EnOBKp/tmfJ8ya5n09qfr9ivoKvwZP+6Z1N2KunbcQE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JZ0tUw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Jd0tUyCBl+LSQsAAAAiAAAXAAAAdW5pdmVyc2FsL3VuaXZlcnNhbC5wbmftlmtQU2cax4PCbhF7kxppN14KFhjBC0SESABlQUQFS1eLKTclkKhAAmQRAiSxViosGAoRIRiSFqdTtlxSOC1pBEJrgWMk5FRdE9KE4Brg1IaQQkpiLsAmO91SO7PT/bAfM5kzOec983ue931u51/1ZmLc8+teW4dAIJ6PPxzzFgLhehKBWFvy3B/sK2uM8k77nwvlrbhoRJcU9cT+4Eo8mHAQgeiu9bCdcbM/u+cfxlEQiBe+cVwuILktC4F4vSE+5uCJknTdRFBtwElkxT3ze0NTq78P6j1ZnoP36M3oWzvSlGl9S17FY+/cTxKkTRcqSBFP6CdCVyyuCET+mQza4sMxs1U/eDVohQhYBadnApPsPr/8fOL2OYLgUfBIatmFFaSE88an9o007qv+eOLxXS98cKv9NF+935ZZQ937v92OkFyya4L6MEdPuCAQu/IE+cEjTRM/W+1NCXsVLyFJN9jDcvGocienJogQSqzaYcc+1iETV/5hW5Rn8OjLZvj4JM00AZunGzN6ra/i0/GriOgnm0XL59Gf/vPKyvLWWJlCR66hXl11Z9lggHkMuuXJJ7xImmEsVNkUrDm/EZ9evGqCi6nabn7ITTugSDBObAa9DIM8IGYjAvHo/gWPT0zSrQzbvFleJlq2aPPCqHuFn2Yvy450keKbzDrBZC+UXWOGV2P3d7b5JjBJt+r2XVM1m9d+QbWpTJraKPoLaC0d7R5CPdaacOlo5lFvyZz9sFALENOwadGehBU43O4vwu4PTdHXStXNtrQG1zr8erYmq4wUZbEGgPHf4vikl1NqqHP24PX7O/xx8YL80r3kpZsAGL83/rJiM5qVB5BFUMNurQZK7Dov3ri7D74VIsz0TR6UTBlJgwEJkRCgf9DI5UADvAbGeRmvgj1BB6kNBobxGau3Qon8I+KHPlU+5KuenudFK8tWqHpJMy9NpDecNWH7hIsBcXwkihvhnsU3/vESJdIg8kvsYPD8onxyVHfMfF6yMY2hZkYBZionzzQjgyZzIcwUFl7GQrmjBpi4cj5pLjBpOtaR6h9RfRUPOoUbNzNZsXnIpoSaw672UyfdyNCIabj+Lg+tIBGp6oMxidKQ6kXNQzdDP6ZxcTlgrD22ofwPnt8siOCljKhGV0H520AEz/DakZ4Vy9OQ21M5RsYojAkiCnayNDOpvpypiFQftWV/V7C9vnYfsVfHRXh8J2dubOCzuths7ztzBeQW3HbihYPbPcYDa4BK+tFczKH6FGDXkFxs6OQHCAwqjEBiKaXMCVtoCyFKSgZBwEiP84XDlIR3I9HKYDAgsHCydHbxC2lv0QpWbrGhFaakE2w5S0xVhUOzfZFQKZPNAS3jmo6CgG5tCUlxHdo3CZcIvbMmuPCNDxt1IAh3Y67MsnTaHHE3TFNHXPCtHSuQgTMFlHS0kGZDRS78JknuL+L8pVkunGEYvYlpYLzU3P6yOhinInzEqdBZtFuAL0WhwAG12xXN1N3L7nuoExgQdxk2U8qWT5NEhB7GHM9Eao3eEqWET2lzpDTFdTlLT5FgV3J58iZQIvL0WWjCb79LTzjBPpWvxRZmkGBt/wgmPbKRmgZEwFQtBfeeuFMctCCatmLJ0oDa0Xm0YUvWAtYgmqJBRpWUml3IwdInitU3UeEseFQrlhAbTVNPudnKeRXFhoVLJ+O4jgZwDIOvKLPIRJPv/HYPUNL4TiAhKRwKqh5HA5F0wVIY4JXO3z+egJwBtvGsC+NCMhP99Wl1e9UuduAQTBuVD72/WKKITNrmYQmJRG3SmelL6wnzPD2lBlXW2wljTGNTXuCBPawlA5ZqK81gNlh9YzrAMSo0L6M0C03lin1fZ4Ua9vuWT4UpoiA2OGOWQdvghrP11mDqrIWbPajimXKYaOXC8tgyRarwAzlKgDzz1Jx1gb/iA+Fa71Y7RskjjL1741ixmcha7Zqf2GgPsyQ1Np/Q82gML2/LJ/vSZ3s7gZTDxIXxwLbi6h8U+wSGpyi/SVhbHsVS4iohHSdlTfQcL2yPkglKI7Xm6UX+u4SIuf0g2AmUJbCpmwVd401WwqDGOBGEpl4V0Lt8r3dGeWKWg45lW8uNmLdv3+l/0aCihKOTH6NqWTR5wGc9O8G7y32mXNOtHvIWQG2qg59pups4vituUwvEcX+OXfSR9bo4M7Q2fFepPgEpwr2i780+w8kTPP4zN0D5n+1WrTeXrn9BS5Fcwp7ZZoJOegH6+XEtHq2I0mtibqbwHs4XaGfT/0JIB+e6qRJVqHWzQM9kK3Q8Nk8ojM72teq5DCaPD2qmabi1D2YZWClpxragQPHbFANdZfxFH+mzwQTS43tSEFH4wje+xsYhP+ujkRKQfURIJ9u4wXN7YSTu2618Ou69YZJLi1LIIPHvbcuQt+8KFra4raCKlxZ57h4Ua8ksivz8WsxIKq5gtxdqq0BaLsPIShnqK5zj6kZNWb0VLvG8wFTW1rLZFz9XNy4Z9stMmYTbD0onS225o7qiMuk5KbkrUkwzC9mwVDsWCcIceQRv0SKaVYOzxdjBWuwzA8Xef/7EJGpOgU0tzsSAkOqdHyebqSq2F9rFu9oSeJkoGwS6ly2gSmrdA4d66DAEXwFlRSUVAfmQHEXuhXNIcKpscLEuz6AS7p6ERZru4moLhxF5c1GexmSB2bzyNGJmDJMtx0Dhr/sI4P6eCDjYJYt2vLBMiubnXd0Eirvl8j28USyhpcjKyVALVFwK71QwzLXKTSFQCBSqN3Ny1KxyI5WpklKmxikduTxQSkVlJJP0mRNxLc90JJkdiAUQY5I1xgFWxTnkQ1yHtBsNVvwwwK4oICBBcgt2X/VUGdRC6zkM9Qa2Aqe5sUZ7y0f9+0zeDDUfFQ42a7JlpmD9sL2LtoPs71k6EG8fdMsqrr2VF0WaLB5KG0bp6Bdh9ZyjvZ3QDWinksIQzRSY6b1+p6cGmuUFWLCosGNWcOgDDE/TUcvWEGWmPSwTtTd70H2HuVkjoWQvcOGQKWv/yCIgNlG7FKYvafaaXyqJ3Eq1f+bTr7WtQSCg7pSwgSJfeoeHCmC55SFbtK00X4/7gYXFtX0hOH9II3f7MSARadVT9fYkfg+vq57oJR5Ta/AldymJTWd94bKKl+pMM0nfWs5SrrcttDoUQglz4vaTTtYw5U97Cr8Ytu0fRvmw7KU4sOGxpCP5jdnewfvl4rZ6UyjvuBoCkmc57Jhus2QBSzl5t6z1MJP9Ya/SWOerFyv8n/7wW5sfBLvgTe0vguz212bWNRZt2MQtKIpG9lD6J4zJzTGVu4tiDzFvmB7t5I2W+bnk0pdgHA+fOWRrlsZxbB0wsUCg+81oQrNi/+p9qCtxPI+XoWcvyeJT47PY7ak9ldLovVYpYzqqrGEYC5XRl4a8gF/pHzTrdHBd1kD0mTXi3BQ/e9M/576jyq+vPVkmNrqyYpqwF6IlBYSVWYGSVPME/kUHPZFMHbmGfzruVm/XQwoGzWZbd8z7jm2deL7bRLBLE4280lDHKBpqSm5Z9QVQtH+7ZrLdU6RW1T+qP1U/6FEYIFM1pyT3eOEtq5Juf7i7l7u/594NB7jz4BHy2M32lC4jIzVo5uSvdZiwZ2ij90hq8X9TlyNewI1fXPvhaxRjOIdgzT/XV8EKGpldNSX2wl+wZ8deQqnf2ciVxR7++BqxZNDzZ1NVO0aa4nwceja38vduJZnnQvuGG4Jmvvs9xY14xbE1xMVLDr+IN1866Vhb59gg4sBBRyAQ/pU7HGtuDhuID7c5ISfkhJyQE3JCTsgJOSEn5ISckBNyQk7ICTkhJ+SEnJAT+j9DYboHnzDWuti8Fs5Me8U5XsfHJsZ0RZ++9C9QSwMEFAACAAgAl3S1TL3mp+JNAAAAawAAABsAAAB1bml2ZXJzYWwvdW5pdmVyc2FsLnBuZy54bWyzsa/IzVEoSy0qzszPs1Uy1DNQsrfj5bIpKEoty0wtV6gAihnpGUCAkkKlrZIZErc8M6UkA6jCwMIUIZiRmpmeUWKrZGFoAhfUB5oJAFBLAQIAABQAAgAIAJZ0tUwVDq0oZAQAAAcRAAAdAAAAAAAAAAEAAAAAAAAAAAB1bml2ZXJzYWwvY29tbW9uX21lc3NhZ2VzLmxuZ1BLAQIAABQAAgAIAJZ0tUwgNO7Q5wMAAJoPAAAnAAAAAAAAAAEAAAAAAJ8EAAB1bml2ZXJzYWwvZmxhc2hfcHVibGlzaGluZ19zZXR0aW5ncy54bWxQSwECAAAUAAIACACWdLVMEBTQf7ACAABYCgAAIQAAAAAAAAABAAAAAADLCAAAdW5pdmVyc2FsL2ZsYXNoX3NraW5fc2V0dGluZ3MueG1sUEsBAgAAFAACAAgAlnS1TMTTzGm4AwAAqw4AACYAAAAAAAAAAQAAAAAAugsAAHVuaXZlcnNhbC9odG1sX3B1Ymxpc2hpbmdfc2V0dGluZ3MueG1sUEsBAgAAFAACAAgAlnS1TLJ5SAiUAQAAIgYAAB8AAAAAAAAAAQAAAAAAtg8AAHVuaXZlcnNhbC9odG1sX3NraW5fc2V0dGluZ3MuanNQSwECAAAUAAIACACWdLVMPTwv0cEAAADlAQAAGgAAAAAAAAABAAAAAACHEQAAdW5pdmVyc2FsL2kxOG5fcHJlc2V0cy54bWxQSwECAAAUAAIACACWdLVMGudXVHUAAAB0AAAAHAAAAAAAAAABAAAAAACAEgAAdW5pdmVyc2FsL2xvY2FsX3NldHRpbmdzLnhtbFBLAQIAABQAAgAIAESUV0cjtE77+wIAALAIAAAUAAAAAAAAAAEAAAAAAC8TAAB1bml2ZXJzYWwvcGxheWVyLnhtbFBLAQIAABQAAgAIAJZ0tUwXqeFBbwEAAPsCAAApAAAAAAAAAAEAAAAAAFwWAAB1bml2ZXJzYWwvc2tpbl9jdXN0b21pemF0aW9uX3NldHRpbmdzLnhtbFBLAQIAABQAAgAIAJd0tUyCBl+LSQsAAAAiAAAXAAAAAAAAAAAAAAAAABIYAAB1bml2ZXJzYWwvdW5pdmVyc2FsLnBuZ1BLAQIAABQAAgAIAJd0tUy95qfiTQAAAGsAAAAbAAAAAAAAAAEAAAAAAJAjAAB1bml2ZXJzYWwvdW5pdmVyc2FsLnBuZy54bWxQSwUGAAAAAAsACwBJAwAAFiQAAAAA"/>
  <p:tag name="ISPRING_PRESENTATION_TITLE" val="智能科2技12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75_1*i*4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75_1*a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产品&#13;宣传图展示"/>
</p:tagLst>
</file>

<file path=ppt/tags/tag7.xml><?xml version="1.0" encoding="utf-8"?>
<p:tagLst xmlns:p="http://schemas.openxmlformats.org/presentationml/2006/main"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75_1*f*1"/>
  <p:tag name="KSO_WM_TEMPLATE_CATEGORY" val="diagram"/>
  <p:tag name="KSO_WM_TEMPLATE_INDEX" val="2020067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8.xml><?xml version="1.0" encoding="utf-8"?>
<p:tagLst xmlns:p="http://schemas.openxmlformats.org/presentationml/2006/main">
  <p:tag name="KSO_WM_SLIDE_ID" val="diagram2020067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86*526"/>
  <p:tag name="KSO_WM_SLIDE_POSITION" val="14*0"/>
  <p:tag name="KSO_WM_TAG_VERSION" val="1.0"/>
  <p:tag name="KSO_WM_BEAUTIFY_FLAG" val="#wm#"/>
  <p:tag name="KSO_WM_TEMPLATE_CATEGORY" val="diagram"/>
  <p:tag name="KSO_WM_TEMPLATE_INDEX" val="20200675"/>
  <p:tag name="KSO_WM_SLIDE_LAYOUT" val="a_d_f"/>
  <p:tag name="KSO_WM_SLIDE_LAYOUT_CNT" val="1_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75_1*i*1"/>
  <p:tag name="KSO_WM_TEMPLATE_CATEGORY" val="diagram"/>
  <p:tag name="KSO_WM_TEMPLATE_INDEX" val="20200675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1043</Words>
  <Application>WPS 演示</Application>
  <PresentationFormat>全屏显示(16:9)</PresentationFormat>
  <Paragraphs>170</Paragraphs>
  <Slides>25</Slides>
  <Notes>41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宋体</vt:lpstr>
      <vt:lpstr>Wingdings</vt:lpstr>
      <vt:lpstr>Adobe Gothic Std B</vt:lpstr>
      <vt:lpstr>Yu Gothic UI Semibold</vt:lpstr>
      <vt:lpstr>微软雅黑</vt:lpstr>
      <vt:lpstr>Tw Cen MT</vt:lpstr>
      <vt:lpstr>Mobitale Versalete (正文)</vt:lpstr>
      <vt:lpstr>Segoe Print</vt:lpstr>
      <vt:lpstr>时尚中黑简体</vt:lpstr>
      <vt:lpstr>黑体</vt:lpstr>
      <vt:lpstr>造字工房尚黑 G0v1 纤细体</vt:lpstr>
      <vt:lpstr>Calibri</vt:lpstr>
      <vt:lpstr>等线</vt:lpstr>
      <vt:lpstr>Arial Unicode MS</vt:lpstr>
      <vt:lpstr>等线 Light</vt:lpstr>
      <vt:lpstr>Calibri Light</vt:lpstr>
      <vt:lpstr>Square721 BT</vt:lpstr>
      <vt:lpstr>造字工房尚黑 G0v1 常规体</vt:lpstr>
      <vt:lpstr>Yu Gothic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智能科2技122</dc:title>
  <dc:creator>微软用户</dc:creator>
  <cp:lastModifiedBy>丿凡丶</cp:lastModifiedBy>
  <cp:revision>105</cp:revision>
  <dcterms:created xsi:type="dcterms:W3CDTF">2018-05-16T01:54:00Z</dcterms:created>
  <dcterms:modified xsi:type="dcterms:W3CDTF">2021-01-02T15:14:58Z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2052-11.1.0.10299</vt:lpwstr>
  </property>
  <property fmtid="{D5CDD505-2E9C-101B-9397-08002B2CF9AE}" pid="3" name="KSODocDetectKey">
    <vt:lpwstr>1</vt:lpwstr>
  </property>
</Properties>
</file>